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9" r:id="rId2"/>
    <p:sldId id="258" r:id="rId3"/>
    <p:sldId id="261" r:id="rId4"/>
    <p:sldId id="274" r:id="rId5"/>
    <p:sldId id="264" r:id="rId6"/>
    <p:sldId id="275" r:id="rId7"/>
    <p:sldId id="273" r:id="rId8"/>
    <p:sldId id="263" r:id="rId9"/>
    <p:sldId id="277" r:id="rId10"/>
    <p:sldId id="268" r:id="rId11"/>
    <p:sldId id="278" r:id="rId12"/>
    <p:sldId id="279" r:id="rId13"/>
    <p:sldId id="269" r:id="rId14"/>
    <p:sldId id="280" r:id="rId15"/>
    <p:sldId id="265" r:id="rId16"/>
    <p:sldId id="281" r:id="rId17"/>
    <p:sldId id="267" r:id="rId18"/>
    <p:sldId id="282" r:id="rId19"/>
    <p:sldId id="270" r:id="rId20"/>
    <p:sldId id="283" r:id="rId21"/>
    <p:sldId id="266" r:id="rId22"/>
    <p:sldId id="284" r:id="rId23"/>
    <p:sldId id="285" r:id="rId24"/>
    <p:sldId id="276" r:id="rId25"/>
    <p:sldId id="271" r:id="rId26"/>
    <p:sldId id="272" r:id="rId27"/>
    <p:sldId id="262" r:id="rId28"/>
    <p:sldId id="260" r:id="rId29"/>
    <p:sldId id="257" r:id="rId30"/>
    <p:sldId id="256" r:id="rId31"/>
  </p:sldIdLst>
  <p:sldSz cx="12192000" cy="6858000"/>
  <p:notesSz cx="6858000" cy="9144000"/>
  <p:defaultTextStyle>
    <a:defPPr>
      <a:defRPr lang="es-S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B7EB"/>
    <a:srgbClr val="ACC926"/>
    <a:srgbClr val="951B81"/>
    <a:srgbClr val="1C8F85"/>
    <a:srgbClr val="ED5439"/>
    <a:srgbClr val="0C2A5E"/>
    <a:srgbClr val="0B2757"/>
    <a:srgbClr val="D7B73E"/>
    <a:srgbClr val="01447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298" autoAdjust="0"/>
    <p:restoredTop sz="94660"/>
  </p:normalViewPr>
  <p:slideViewPr>
    <p:cSldViewPr snapToGrid="0">
      <p:cViewPr varScale="1">
        <p:scale>
          <a:sx n="93" d="100"/>
          <a:sy n="93" d="100"/>
        </p:scale>
        <p:origin x="336"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5239E00-C3E7-43BC-A5EF-ED158591930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SV"/>
          </a:p>
        </p:txBody>
      </p:sp>
      <p:sp>
        <p:nvSpPr>
          <p:cNvPr id="3" name="Subtítulo 2">
            <a:extLst>
              <a:ext uri="{FF2B5EF4-FFF2-40B4-BE49-F238E27FC236}">
                <a16:creationId xmlns:a16="http://schemas.microsoft.com/office/drawing/2014/main" id="{1F6B9324-E398-4462-9DD6-97D8423313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SV"/>
          </a:p>
        </p:txBody>
      </p:sp>
      <p:sp>
        <p:nvSpPr>
          <p:cNvPr id="4" name="Marcador de fecha 3">
            <a:extLst>
              <a:ext uri="{FF2B5EF4-FFF2-40B4-BE49-F238E27FC236}">
                <a16:creationId xmlns:a16="http://schemas.microsoft.com/office/drawing/2014/main" id="{B5C0460C-3D30-4B36-A91C-DD971584743C}"/>
              </a:ext>
            </a:extLst>
          </p:cNvPr>
          <p:cNvSpPr>
            <a:spLocks noGrp="1"/>
          </p:cNvSpPr>
          <p:nvPr>
            <p:ph type="dt" sz="half" idx="10"/>
          </p:nvPr>
        </p:nvSpPr>
        <p:spPr/>
        <p:txBody>
          <a:bodyPr/>
          <a:lstStyle/>
          <a:p>
            <a:fld id="{29851B65-CC3B-4195-92ED-5A2619763171}" type="datetimeFigureOut">
              <a:rPr lang="es-SV" smtClean="0"/>
              <a:t>19/11/2019</a:t>
            </a:fld>
            <a:endParaRPr lang="es-SV"/>
          </a:p>
        </p:txBody>
      </p:sp>
      <p:sp>
        <p:nvSpPr>
          <p:cNvPr id="5" name="Marcador de pie de página 4">
            <a:extLst>
              <a:ext uri="{FF2B5EF4-FFF2-40B4-BE49-F238E27FC236}">
                <a16:creationId xmlns:a16="http://schemas.microsoft.com/office/drawing/2014/main" id="{D4DF0583-C69B-48B9-BB1D-1F33B62C6049}"/>
              </a:ext>
            </a:extLst>
          </p:cNvPr>
          <p:cNvSpPr>
            <a:spLocks noGrp="1"/>
          </p:cNvSpPr>
          <p:nvPr>
            <p:ph type="ftr" sz="quarter" idx="11"/>
          </p:nvPr>
        </p:nvSpPr>
        <p:spPr/>
        <p:txBody>
          <a:bodyPr/>
          <a:lstStyle/>
          <a:p>
            <a:endParaRPr lang="es-SV"/>
          </a:p>
        </p:txBody>
      </p:sp>
      <p:sp>
        <p:nvSpPr>
          <p:cNvPr id="6" name="Marcador de número de diapositiva 5">
            <a:extLst>
              <a:ext uri="{FF2B5EF4-FFF2-40B4-BE49-F238E27FC236}">
                <a16:creationId xmlns:a16="http://schemas.microsoft.com/office/drawing/2014/main" id="{64EB350C-80F2-4842-B80D-D93261D32982}"/>
              </a:ext>
            </a:extLst>
          </p:cNvPr>
          <p:cNvSpPr>
            <a:spLocks noGrp="1"/>
          </p:cNvSpPr>
          <p:nvPr>
            <p:ph type="sldNum" sz="quarter" idx="12"/>
          </p:nvPr>
        </p:nvSpPr>
        <p:spPr/>
        <p:txBody>
          <a:bodyPr/>
          <a:lstStyle/>
          <a:p>
            <a:fld id="{5230F0FD-42F4-4F69-9ADA-64D57AED3D18}" type="slidenum">
              <a:rPr lang="es-SV" smtClean="0"/>
              <a:t>‹Nº›</a:t>
            </a:fld>
            <a:endParaRPr lang="es-SV"/>
          </a:p>
        </p:txBody>
      </p:sp>
    </p:spTree>
    <p:extLst>
      <p:ext uri="{BB962C8B-B14F-4D97-AF65-F5344CB8AC3E}">
        <p14:creationId xmlns:p14="http://schemas.microsoft.com/office/powerpoint/2010/main" val="42537135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67A972-BCEC-4302-8CB0-8EABA2407A46}"/>
              </a:ext>
            </a:extLst>
          </p:cNvPr>
          <p:cNvSpPr>
            <a:spLocks noGrp="1"/>
          </p:cNvSpPr>
          <p:nvPr>
            <p:ph type="title"/>
          </p:nvPr>
        </p:nvSpPr>
        <p:spPr/>
        <p:txBody>
          <a:bodyPr/>
          <a:lstStyle/>
          <a:p>
            <a:r>
              <a:rPr lang="es-ES"/>
              <a:t>Haga clic para modificar el estilo de título del patrón</a:t>
            </a:r>
            <a:endParaRPr lang="es-SV"/>
          </a:p>
        </p:txBody>
      </p:sp>
      <p:sp>
        <p:nvSpPr>
          <p:cNvPr id="3" name="Marcador de texto vertical 2">
            <a:extLst>
              <a:ext uri="{FF2B5EF4-FFF2-40B4-BE49-F238E27FC236}">
                <a16:creationId xmlns:a16="http://schemas.microsoft.com/office/drawing/2014/main" id="{6F4A26DD-34CB-46CB-A940-2A05A4B769C3}"/>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fecha 3">
            <a:extLst>
              <a:ext uri="{FF2B5EF4-FFF2-40B4-BE49-F238E27FC236}">
                <a16:creationId xmlns:a16="http://schemas.microsoft.com/office/drawing/2014/main" id="{FA7E6AD6-EA5D-403E-A61A-62330949B88E}"/>
              </a:ext>
            </a:extLst>
          </p:cNvPr>
          <p:cNvSpPr>
            <a:spLocks noGrp="1"/>
          </p:cNvSpPr>
          <p:nvPr>
            <p:ph type="dt" sz="half" idx="10"/>
          </p:nvPr>
        </p:nvSpPr>
        <p:spPr/>
        <p:txBody>
          <a:bodyPr/>
          <a:lstStyle/>
          <a:p>
            <a:fld id="{29851B65-CC3B-4195-92ED-5A2619763171}" type="datetimeFigureOut">
              <a:rPr lang="es-SV" smtClean="0"/>
              <a:t>19/11/2019</a:t>
            </a:fld>
            <a:endParaRPr lang="es-SV"/>
          </a:p>
        </p:txBody>
      </p:sp>
      <p:sp>
        <p:nvSpPr>
          <p:cNvPr id="5" name="Marcador de pie de página 4">
            <a:extLst>
              <a:ext uri="{FF2B5EF4-FFF2-40B4-BE49-F238E27FC236}">
                <a16:creationId xmlns:a16="http://schemas.microsoft.com/office/drawing/2014/main" id="{D9EC3C5E-623A-43D4-9A23-A07848E2EDEE}"/>
              </a:ext>
            </a:extLst>
          </p:cNvPr>
          <p:cNvSpPr>
            <a:spLocks noGrp="1"/>
          </p:cNvSpPr>
          <p:nvPr>
            <p:ph type="ftr" sz="quarter" idx="11"/>
          </p:nvPr>
        </p:nvSpPr>
        <p:spPr/>
        <p:txBody>
          <a:bodyPr/>
          <a:lstStyle/>
          <a:p>
            <a:endParaRPr lang="es-SV"/>
          </a:p>
        </p:txBody>
      </p:sp>
      <p:sp>
        <p:nvSpPr>
          <p:cNvPr id="6" name="Marcador de número de diapositiva 5">
            <a:extLst>
              <a:ext uri="{FF2B5EF4-FFF2-40B4-BE49-F238E27FC236}">
                <a16:creationId xmlns:a16="http://schemas.microsoft.com/office/drawing/2014/main" id="{8169EE83-56DF-4941-9863-6CED19609194}"/>
              </a:ext>
            </a:extLst>
          </p:cNvPr>
          <p:cNvSpPr>
            <a:spLocks noGrp="1"/>
          </p:cNvSpPr>
          <p:nvPr>
            <p:ph type="sldNum" sz="quarter" idx="12"/>
          </p:nvPr>
        </p:nvSpPr>
        <p:spPr/>
        <p:txBody>
          <a:bodyPr/>
          <a:lstStyle/>
          <a:p>
            <a:fld id="{5230F0FD-42F4-4F69-9ADA-64D57AED3D18}" type="slidenum">
              <a:rPr lang="es-SV" smtClean="0"/>
              <a:t>‹Nº›</a:t>
            </a:fld>
            <a:endParaRPr lang="es-SV"/>
          </a:p>
        </p:txBody>
      </p:sp>
    </p:spTree>
    <p:extLst>
      <p:ext uri="{BB962C8B-B14F-4D97-AF65-F5344CB8AC3E}">
        <p14:creationId xmlns:p14="http://schemas.microsoft.com/office/powerpoint/2010/main" val="33936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47A620E1-4B0C-408A-877E-E5F63BB0EB31}"/>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SV"/>
          </a:p>
        </p:txBody>
      </p:sp>
      <p:sp>
        <p:nvSpPr>
          <p:cNvPr id="3" name="Marcador de texto vertical 2">
            <a:extLst>
              <a:ext uri="{FF2B5EF4-FFF2-40B4-BE49-F238E27FC236}">
                <a16:creationId xmlns:a16="http://schemas.microsoft.com/office/drawing/2014/main" id="{931BD8FF-70EA-490A-86CD-0038C5EE2967}"/>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fecha 3">
            <a:extLst>
              <a:ext uri="{FF2B5EF4-FFF2-40B4-BE49-F238E27FC236}">
                <a16:creationId xmlns:a16="http://schemas.microsoft.com/office/drawing/2014/main" id="{40BEDCA2-D0D8-40B1-856E-7B15D0040E8A}"/>
              </a:ext>
            </a:extLst>
          </p:cNvPr>
          <p:cNvSpPr>
            <a:spLocks noGrp="1"/>
          </p:cNvSpPr>
          <p:nvPr>
            <p:ph type="dt" sz="half" idx="10"/>
          </p:nvPr>
        </p:nvSpPr>
        <p:spPr/>
        <p:txBody>
          <a:bodyPr/>
          <a:lstStyle/>
          <a:p>
            <a:fld id="{29851B65-CC3B-4195-92ED-5A2619763171}" type="datetimeFigureOut">
              <a:rPr lang="es-SV" smtClean="0"/>
              <a:t>19/11/2019</a:t>
            </a:fld>
            <a:endParaRPr lang="es-SV"/>
          </a:p>
        </p:txBody>
      </p:sp>
      <p:sp>
        <p:nvSpPr>
          <p:cNvPr id="5" name="Marcador de pie de página 4">
            <a:extLst>
              <a:ext uri="{FF2B5EF4-FFF2-40B4-BE49-F238E27FC236}">
                <a16:creationId xmlns:a16="http://schemas.microsoft.com/office/drawing/2014/main" id="{1725C97B-A0FF-4847-8572-755B654FBD04}"/>
              </a:ext>
            </a:extLst>
          </p:cNvPr>
          <p:cNvSpPr>
            <a:spLocks noGrp="1"/>
          </p:cNvSpPr>
          <p:nvPr>
            <p:ph type="ftr" sz="quarter" idx="11"/>
          </p:nvPr>
        </p:nvSpPr>
        <p:spPr/>
        <p:txBody>
          <a:bodyPr/>
          <a:lstStyle/>
          <a:p>
            <a:endParaRPr lang="es-SV"/>
          </a:p>
        </p:txBody>
      </p:sp>
      <p:sp>
        <p:nvSpPr>
          <p:cNvPr id="6" name="Marcador de número de diapositiva 5">
            <a:extLst>
              <a:ext uri="{FF2B5EF4-FFF2-40B4-BE49-F238E27FC236}">
                <a16:creationId xmlns:a16="http://schemas.microsoft.com/office/drawing/2014/main" id="{BB171B4A-5C53-4BE6-AFB9-27A2EA3F5736}"/>
              </a:ext>
            </a:extLst>
          </p:cNvPr>
          <p:cNvSpPr>
            <a:spLocks noGrp="1"/>
          </p:cNvSpPr>
          <p:nvPr>
            <p:ph type="sldNum" sz="quarter" idx="12"/>
          </p:nvPr>
        </p:nvSpPr>
        <p:spPr/>
        <p:txBody>
          <a:bodyPr/>
          <a:lstStyle/>
          <a:p>
            <a:fld id="{5230F0FD-42F4-4F69-9ADA-64D57AED3D18}" type="slidenum">
              <a:rPr lang="es-SV" smtClean="0"/>
              <a:t>‹Nº›</a:t>
            </a:fld>
            <a:endParaRPr lang="es-SV"/>
          </a:p>
        </p:txBody>
      </p:sp>
    </p:spTree>
    <p:extLst>
      <p:ext uri="{BB962C8B-B14F-4D97-AF65-F5344CB8AC3E}">
        <p14:creationId xmlns:p14="http://schemas.microsoft.com/office/powerpoint/2010/main" val="10983472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EBB5B8-2586-46F0-BD70-C6C96105E5D0}"/>
              </a:ext>
            </a:extLst>
          </p:cNvPr>
          <p:cNvSpPr>
            <a:spLocks noGrp="1"/>
          </p:cNvSpPr>
          <p:nvPr>
            <p:ph type="title"/>
          </p:nvPr>
        </p:nvSpPr>
        <p:spPr/>
        <p:txBody>
          <a:bodyPr/>
          <a:lstStyle/>
          <a:p>
            <a:r>
              <a:rPr lang="es-ES"/>
              <a:t>Haga clic para modificar el estilo de título del patrón</a:t>
            </a:r>
            <a:endParaRPr lang="es-SV"/>
          </a:p>
        </p:txBody>
      </p:sp>
      <p:sp>
        <p:nvSpPr>
          <p:cNvPr id="3" name="Marcador de contenido 2">
            <a:extLst>
              <a:ext uri="{FF2B5EF4-FFF2-40B4-BE49-F238E27FC236}">
                <a16:creationId xmlns:a16="http://schemas.microsoft.com/office/drawing/2014/main" id="{D64A2122-451E-4364-AF01-DCAAB6F27720}"/>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fecha 3">
            <a:extLst>
              <a:ext uri="{FF2B5EF4-FFF2-40B4-BE49-F238E27FC236}">
                <a16:creationId xmlns:a16="http://schemas.microsoft.com/office/drawing/2014/main" id="{497B7650-D2AA-45DB-B125-1CB96FFB1431}"/>
              </a:ext>
            </a:extLst>
          </p:cNvPr>
          <p:cNvSpPr>
            <a:spLocks noGrp="1"/>
          </p:cNvSpPr>
          <p:nvPr>
            <p:ph type="dt" sz="half" idx="10"/>
          </p:nvPr>
        </p:nvSpPr>
        <p:spPr/>
        <p:txBody>
          <a:bodyPr/>
          <a:lstStyle/>
          <a:p>
            <a:fld id="{29851B65-CC3B-4195-92ED-5A2619763171}" type="datetimeFigureOut">
              <a:rPr lang="es-SV" smtClean="0"/>
              <a:t>19/11/2019</a:t>
            </a:fld>
            <a:endParaRPr lang="es-SV"/>
          </a:p>
        </p:txBody>
      </p:sp>
      <p:sp>
        <p:nvSpPr>
          <p:cNvPr id="5" name="Marcador de pie de página 4">
            <a:extLst>
              <a:ext uri="{FF2B5EF4-FFF2-40B4-BE49-F238E27FC236}">
                <a16:creationId xmlns:a16="http://schemas.microsoft.com/office/drawing/2014/main" id="{3DDE14C7-774E-4DB5-B53F-5714D37660D2}"/>
              </a:ext>
            </a:extLst>
          </p:cNvPr>
          <p:cNvSpPr>
            <a:spLocks noGrp="1"/>
          </p:cNvSpPr>
          <p:nvPr>
            <p:ph type="ftr" sz="quarter" idx="11"/>
          </p:nvPr>
        </p:nvSpPr>
        <p:spPr/>
        <p:txBody>
          <a:bodyPr/>
          <a:lstStyle/>
          <a:p>
            <a:endParaRPr lang="es-SV"/>
          </a:p>
        </p:txBody>
      </p:sp>
      <p:sp>
        <p:nvSpPr>
          <p:cNvPr id="6" name="Marcador de número de diapositiva 5">
            <a:extLst>
              <a:ext uri="{FF2B5EF4-FFF2-40B4-BE49-F238E27FC236}">
                <a16:creationId xmlns:a16="http://schemas.microsoft.com/office/drawing/2014/main" id="{0C479FB6-7B47-49DE-9BCE-FDCC706008A4}"/>
              </a:ext>
            </a:extLst>
          </p:cNvPr>
          <p:cNvSpPr>
            <a:spLocks noGrp="1"/>
          </p:cNvSpPr>
          <p:nvPr>
            <p:ph type="sldNum" sz="quarter" idx="12"/>
          </p:nvPr>
        </p:nvSpPr>
        <p:spPr/>
        <p:txBody>
          <a:bodyPr/>
          <a:lstStyle/>
          <a:p>
            <a:fld id="{5230F0FD-42F4-4F69-9ADA-64D57AED3D18}" type="slidenum">
              <a:rPr lang="es-SV" smtClean="0"/>
              <a:t>‹Nº›</a:t>
            </a:fld>
            <a:endParaRPr lang="es-SV"/>
          </a:p>
        </p:txBody>
      </p:sp>
    </p:spTree>
    <p:extLst>
      <p:ext uri="{BB962C8B-B14F-4D97-AF65-F5344CB8AC3E}">
        <p14:creationId xmlns:p14="http://schemas.microsoft.com/office/powerpoint/2010/main" val="2793870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C72F93-F281-485F-BAD3-BF026D48872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SV"/>
          </a:p>
        </p:txBody>
      </p:sp>
      <p:sp>
        <p:nvSpPr>
          <p:cNvPr id="3" name="Marcador de texto 2">
            <a:extLst>
              <a:ext uri="{FF2B5EF4-FFF2-40B4-BE49-F238E27FC236}">
                <a16:creationId xmlns:a16="http://schemas.microsoft.com/office/drawing/2014/main" id="{1A7C3318-6967-4995-BE95-E213B25BD6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3C7F40F-62CA-4923-A83F-748BEB2AFB8D}"/>
              </a:ext>
            </a:extLst>
          </p:cNvPr>
          <p:cNvSpPr>
            <a:spLocks noGrp="1"/>
          </p:cNvSpPr>
          <p:nvPr>
            <p:ph type="dt" sz="half" idx="10"/>
          </p:nvPr>
        </p:nvSpPr>
        <p:spPr/>
        <p:txBody>
          <a:bodyPr/>
          <a:lstStyle/>
          <a:p>
            <a:fld id="{29851B65-CC3B-4195-92ED-5A2619763171}" type="datetimeFigureOut">
              <a:rPr lang="es-SV" smtClean="0"/>
              <a:t>19/11/2019</a:t>
            </a:fld>
            <a:endParaRPr lang="es-SV"/>
          </a:p>
        </p:txBody>
      </p:sp>
      <p:sp>
        <p:nvSpPr>
          <p:cNvPr id="5" name="Marcador de pie de página 4">
            <a:extLst>
              <a:ext uri="{FF2B5EF4-FFF2-40B4-BE49-F238E27FC236}">
                <a16:creationId xmlns:a16="http://schemas.microsoft.com/office/drawing/2014/main" id="{B367669B-2E2C-476B-90D5-AE3660C42EFB}"/>
              </a:ext>
            </a:extLst>
          </p:cNvPr>
          <p:cNvSpPr>
            <a:spLocks noGrp="1"/>
          </p:cNvSpPr>
          <p:nvPr>
            <p:ph type="ftr" sz="quarter" idx="11"/>
          </p:nvPr>
        </p:nvSpPr>
        <p:spPr/>
        <p:txBody>
          <a:bodyPr/>
          <a:lstStyle/>
          <a:p>
            <a:endParaRPr lang="es-SV"/>
          </a:p>
        </p:txBody>
      </p:sp>
      <p:sp>
        <p:nvSpPr>
          <p:cNvPr id="6" name="Marcador de número de diapositiva 5">
            <a:extLst>
              <a:ext uri="{FF2B5EF4-FFF2-40B4-BE49-F238E27FC236}">
                <a16:creationId xmlns:a16="http://schemas.microsoft.com/office/drawing/2014/main" id="{73247254-13F5-4BFF-8C20-A6970D6BB9EA}"/>
              </a:ext>
            </a:extLst>
          </p:cNvPr>
          <p:cNvSpPr>
            <a:spLocks noGrp="1"/>
          </p:cNvSpPr>
          <p:nvPr>
            <p:ph type="sldNum" sz="quarter" idx="12"/>
          </p:nvPr>
        </p:nvSpPr>
        <p:spPr/>
        <p:txBody>
          <a:bodyPr/>
          <a:lstStyle/>
          <a:p>
            <a:fld id="{5230F0FD-42F4-4F69-9ADA-64D57AED3D18}" type="slidenum">
              <a:rPr lang="es-SV" smtClean="0"/>
              <a:t>‹Nº›</a:t>
            </a:fld>
            <a:endParaRPr lang="es-SV"/>
          </a:p>
        </p:txBody>
      </p:sp>
    </p:spTree>
    <p:extLst>
      <p:ext uri="{BB962C8B-B14F-4D97-AF65-F5344CB8AC3E}">
        <p14:creationId xmlns:p14="http://schemas.microsoft.com/office/powerpoint/2010/main" val="13523417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3DA113-1754-4CC4-BA4E-975C456CC8CA}"/>
              </a:ext>
            </a:extLst>
          </p:cNvPr>
          <p:cNvSpPr>
            <a:spLocks noGrp="1"/>
          </p:cNvSpPr>
          <p:nvPr>
            <p:ph type="title"/>
          </p:nvPr>
        </p:nvSpPr>
        <p:spPr/>
        <p:txBody>
          <a:bodyPr/>
          <a:lstStyle/>
          <a:p>
            <a:r>
              <a:rPr lang="es-ES"/>
              <a:t>Haga clic para modificar el estilo de título del patrón</a:t>
            </a:r>
            <a:endParaRPr lang="es-SV"/>
          </a:p>
        </p:txBody>
      </p:sp>
      <p:sp>
        <p:nvSpPr>
          <p:cNvPr id="3" name="Marcador de contenido 2">
            <a:extLst>
              <a:ext uri="{FF2B5EF4-FFF2-40B4-BE49-F238E27FC236}">
                <a16:creationId xmlns:a16="http://schemas.microsoft.com/office/drawing/2014/main" id="{65DCDDBA-8AE9-438A-9A7E-40C9642A1FF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contenido 3">
            <a:extLst>
              <a:ext uri="{FF2B5EF4-FFF2-40B4-BE49-F238E27FC236}">
                <a16:creationId xmlns:a16="http://schemas.microsoft.com/office/drawing/2014/main" id="{E8FF2F78-9B99-4797-A137-EED5DB05A96A}"/>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5" name="Marcador de fecha 4">
            <a:extLst>
              <a:ext uri="{FF2B5EF4-FFF2-40B4-BE49-F238E27FC236}">
                <a16:creationId xmlns:a16="http://schemas.microsoft.com/office/drawing/2014/main" id="{76C4F94E-0F0F-456E-A28B-1865E60C9CDD}"/>
              </a:ext>
            </a:extLst>
          </p:cNvPr>
          <p:cNvSpPr>
            <a:spLocks noGrp="1"/>
          </p:cNvSpPr>
          <p:nvPr>
            <p:ph type="dt" sz="half" idx="10"/>
          </p:nvPr>
        </p:nvSpPr>
        <p:spPr/>
        <p:txBody>
          <a:bodyPr/>
          <a:lstStyle/>
          <a:p>
            <a:fld id="{29851B65-CC3B-4195-92ED-5A2619763171}" type="datetimeFigureOut">
              <a:rPr lang="es-SV" smtClean="0"/>
              <a:t>19/11/2019</a:t>
            </a:fld>
            <a:endParaRPr lang="es-SV"/>
          </a:p>
        </p:txBody>
      </p:sp>
      <p:sp>
        <p:nvSpPr>
          <p:cNvPr id="6" name="Marcador de pie de página 5">
            <a:extLst>
              <a:ext uri="{FF2B5EF4-FFF2-40B4-BE49-F238E27FC236}">
                <a16:creationId xmlns:a16="http://schemas.microsoft.com/office/drawing/2014/main" id="{2634ED29-09F8-46E4-9686-804F23D9F6B6}"/>
              </a:ext>
            </a:extLst>
          </p:cNvPr>
          <p:cNvSpPr>
            <a:spLocks noGrp="1"/>
          </p:cNvSpPr>
          <p:nvPr>
            <p:ph type="ftr" sz="quarter" idx="11"/>
          </p:nvPr>
        </p:nvSpPr>
        <p:spPr/>
        <p:txBody>
          <a:bodyPr/>
          <a:lstStyle/>
          <a:p>
            <a:endParaRPr lang="es-SV"/>
          </a:p>
        </p:txBody>
      </p:sp>
      <p:sp>
        <p:nvSpPr>
          <p:cNvPr id="7" name="Marcador de número de diapositiva 6">
            <a:extLst>
              <a:ext uri="{FF2B5EF4-FFF2-40B4-BE49-F238E27FC236}">
                <a16:creationId xmlns:a16="http://schemas.microsoft.com/office/drawing/2014/main" id="{08B4F0BE-E0CF-4AA6-B058-8DF0B5784E33}"/>
              </a:ext>
            </a:extLst>
          </p:cNvPr>
          <p:cNvSpPr>
            <a:spLocks noGrp="1"/>
          </p:cNvSpPr>
          <p:nvPr>
            <p:ph type="sldNum" sz="quarter" idx="12"/>
          </p:nvPr>
        </p:nvSpPr>
        <p:spPr/>
        <p:txBody>
          <a:bodyPr/>
          <a:lstStyle/>
          <a:p>
            <a:fld id="{5230F0FD-42F4-4F69-9ADA-64D57AED3D18}" type="slidenum">
              <a:rPr lang="es-SV" smtClean="0"/>
              <a:t>‹Nº›</a:t>
            </a:fld>
            <a:endParaRPr lang="es-SV"/>
          </a:p>
        </p:txBody>
      </p:sp>
    </p:spTree>
    <p:extLst>
      <p:ext uri="{BB962C8B-B14F-4D97-AF65-F5344CB8AC3E}">
        <p14:creationId xmlns:p14="http://schemas.microsoft.com/office/powerpoint/2010/main" val="8457534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B958DB2-065E-467B-8B0C-17EF11ABF954}"/>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SV"/>
          </a:p>
        </p:txBody>
      </p:sp>
      <p:sp>
        <p:nvSpPr>
          <p:cNvPr id="3" name="Marcador de texto 2">
            <a:extLst>
              <a:ext uri="{FF2B5EF4-FFF2-40B4-BE49-F238E27FC236}">
                <a16:creationId xmlns:a16="http://schemas.microsoft.com/office/drawing/2014/main" id="{37210C6F-30EB-4BD0-BE1E-64545D89156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2FF3A1D9-72F2-4CC6-9DF5-F0660440FD10}"/>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5" name="Marcador de texto 4">
            <a:extLst>
              <a:ext uri="{FF2B5EF4-FFF2-40B4-BE49-F238E27FC236}">
                <a16:creationId xmlns:a16="http://schemas.microsoft.com/office/drawing/2014/main" id="{7C656E49-0B84-492C-8609-9824C6117A0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E282580E-9984-4F91-BF76-B4CFE27AD635}"/>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7" name="Marcador de fecha 6">
            <a:extLst>
              <a:ext uri="{FF2B5EF4-FFF2-40B4-BE49-F238E27FC236}">
                <a16:creationId xmlns:a16="http://schemas.microsoft.com/office/drawing/2014/main" id="{EC487493-FAF7-49C0-9BE8-D70192ED98EA}"/>
              </a:ext>
            </a:extLst>
          </p:cNvPr>
          <p:cNvSpPr>
            <a:spLocks noGrp="1"/>
          </p:cNvSpPr>
          <p:nvPr>
            <p:ph type="dt" sz="half" idx="10"/>
          </p:nvPr>
        </p:nvSpPr>
        <p:spPr/>
        <p:txBody>
          <a:bodyPr/>
          <a:lstStyle/>
          <a:p>
            <a:fld id="{29851B65-CC3B-4195-92ED-5A2619763171}" type="datetimeFigureOut">
              <a:rPr lang="es-SV" smtClean="0"/>
              <a:t>19/11/2019</a:t>
            </a:fld>
            <a:endParaRPr lang="es-SV"/>
          </a:p>
        </p:txBody>
      </p:sp>
      <p:sp>
        <p:nvSpPr>
          <p:cNvPr id="8" name="Marcador de pie de página 7">
            <a:extLst>
              <a:ext uri="{FF2B5EF4-FFF2-40B4-BE49-F238E27FC236}">
                <a16:creationId xmlns:a16="http://schemas.microsoft.com/office/drawing/2014/main" id="{4E2F040D-A489-4711-AD19-6DDF9053DACA}"/>
              </a:ext>
            </a:extLst>
          </p:cNvPr>
          <p:cNvSpPr>
            <a:spLocks noGrp="1"/>
          </p:cNvSpPr>
          <p:nvPr>
            <p:ph type="ftr" sz="quarter" idx="11"/>
          </p:nvPr>
        </p:nvSpPr>
        <p:spPr/>
        <p:txBody>
          <a:bodyPr/>
          <a:lstStyle/>
          <a:p>
            <a:endParaRPr lang="es-SV"/>
          </a:p>
        </p:txBody>
      </p:sp>
      <p:sp>
        <p:nvSpPr>
          <p:cNvPr id="9" name="Marcador de número de diapositiva 8">
            <a:extLst>
              <a:ext uri="{FF2B5EF4-FFF2-40B4-BE49-F238E27FC236}">
                <a16:creationId xmlns:a16="http://schemas.microsoft.com/office/drawing/2014/main" id="{83442843-43C4-47DD-8847-798614C8CA26}"/>
              </a:ext>
            </a:extLst>
          </p:cNvPr>
          <p:cNvSpPr>
            <a:spLocks noGrp="1"/>
          </p:cNvSpPr>
          <p:nvPr>
            <p:ph type="sldNum" sz="quarter" idx="12"/>
          </p:nvPr>
        </p:nvSpPr>
        <p:spPr/>
        <p:txBody>
          <a:bodyPr/>
          <a:lstStyle/>
          <a:p>
            <a:fld id="{5230F0FD-42F4-4F69-9ADA-64D57AED3D18}" type="slidenum">
              <a:rPr lang="es-SV" smtClean="0"/>
              <a:t>‹Nº›</a:t>
            </a:fld>
            <a:endParaRPr lang="es-SV"/>
          </a:p>
        </p:txBody>
      </p:sp>
    </p:spTree>
    <p:extLst>
      <p:ext uri="{BB962C8B-B14F-4D97-AF65-F5344CB8AC3E}">
        <p14:creationId xmlns:p14="http://schemas.microsoft.com/office/powerpoint/2010/main" val="24682719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E077038-2D79-4A65-AC60-5FD6CCCFFD9F}"/>
              </a:ext>
            </a:extLst>
          </p:cNvPr>
          <p:cNvSpPr>
            <a:spLocks noGrp="1"/>
          </p:cNvSpPr>
          <p:nvPr>
            <p:ph type="title"/>
          </p:nvPr>
        </p:nvSpPr>
        <p:spPr/>
        <p:txBody>
          <a:bodyPr/>
          <a:lstStyle/>
          <a:p>
            <a:r>
              <a:rPr lang="es-ES"/>
              <a:t>Haga clic para modificar el estilo de título del patrón</a:t>
            </a:r>
            <a:endParaRPr lang="es-SV"/>
          </a:p>
        </p:txBody>
      </p:sp>
      <p:sp>
        <p:nvSpPr>
          <p:cNvPr id="3" name="Marcador de fecha 2">
            <a:extLst>
              <a:ext uri="{FF2B5EF4-FFF2-40B4-BE49-F238E27FC236}">
                <a16:creationId xmlns:a16="http://schemas.microsoft.com/office/drawing/2014/main" id="{CCD860C0-3391-4A2B-8F10-0727600D9635}"/>
              </a:ext>
            </a:extLst>
          </p:cNvPr>
          <p:cNvSpPr>
            <a:spLocks noGrp="1"/>
          </p:cNvSpPr>
          <p:nvPr>
            <p:ph type="dt" sz="half" idx="10"/>
          </p:nvPr>
        </p:nvSpPr>
        <p:spPr/>
        <p:txBody>
          <a:bodyPr/>
          <a:lstStyle/>
          <a:p>
            <a:fld id="{29851B65-CC3B-4195-92ED-5A2619763171}" type="datetimeFigureOut">
              <a:rPr lang="es-SV" smtClean="0"/>
              <a:t>19/11/2019</a:t>
            </a:fld>
            <a:endParaRPr lang="es-SV"/>
          </a:p>
        </p:txBody>
      </p:sp>
      <p:sp>
        <p:nvSpPr>
          <p:cNvPr id="4" name="Marcador de pie de página 3">
            <a:extLst>
              <a:ext uri="{FF2B5EF4-FFF2-40B4-BE49-F238E27FC236}">
                <a16:creationId xmlns:a16="http://schemas.microsoft.com/office/drawing/2014/main" id="{283FF194-3F67-4C7D-870C-B02C6B035B35}"/>
              </a:ext>
            </a:extLst>
          </p:cNvPr>
          <p:cNvSpPr>
            <a:spLocks noGrp="1"/>
          </p:cNvSpPr>
          <p:nvPr>
            <p:ph type="ftr" sz="quarter" idx="11"/>
          </p:nvPr>
        </p:nvSpPr>
        <p:spPr/>
        <p:txBody>
          <a:bodyPr/>
          <a:lstStyle/>
          <a:p>
            <a:endParaRPr lang="es-SV"/>
          </a:p>
        </p:txBody>
      </p:sp>
      <p:sp>
        <p:nvSpPr>
          <p:cNvPr id="5" name="Marcador de número de diapositiva 4">
            <a:extLst>
              <a:ext uri="{FF2B5EF4-FFF2-40B4-BE49-F238E27FC236}">
                <a16:creationId xmlns:a16="http://schemas.microsoft.com/office/drawing/2014/main" id="{7946D992-7B2C-4542-9D42-10699C85CDD8}"/>
              </a:ext>
            </a:extLst>
          </p:cNvPr>
          <p:cNvSpPr>
            <a:spLocks noGrp="1"/>
          </p:cNvSpPr>
          <p:nvPr>
            <p:ph type="sldNum" sz="quarter" idx="12"/>
          </p:nvPr>
        </p:nvSpPr>
        <p:spPr/>
        <p:txBody>
          <a:bodyPr/>
          <a:lstStyle/>
          <a:p>
            <a:fld id="{5230F0FD-42F4-4F69-9ADA-64D57AED3D18}" type="slidenum">
              <a:rPr lang="es-SV" smtClean="0"/>
              <a:t>‹Nº›</a:t>
            </a:fld>
            <a:endParaRPr lang="es-SV"/>
          </a:p>
        </p:txBody>
      </p:sp>
    </p:spTree>
    <p:extLst>
      <p:ext uri="{BB962C8B-B14F-4D97-AF65-F5344CB8AC3E}">
        <p14:creationId xmlns:p14="http://schemas.microsoft.com/office/powerpoint/2010/main" val="26175629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216BD7B2-8A27-46DB-BEEC-B962F8B9886F}"/>
              </a:ext>
            </a:extLst>
          </p:cNvPr>
          <p:cNvSpPr>
            <a:spLocks noGrp="1"/>
          </p:cNvSpPr>
          <p:nvPr>
            <p:ph type="dt" sz="half" idx="10"/>
          </p:nvPr>
        </p:nvSpPr>
        <p:spPr/>
        <p:txBody>
          <a:bodyPr/>
          <a:lstStyle/>
          <a:p>
            <a:fld id="{29851B65-CC3B-4195-92ED-5A2619763171}" type="datetimeFigureOut">
              <a:rPr lang="es-SV" smtClean="0"/>
              <a:t>19/11/2019</a:t>
            </a:fld>
            <a:endParaRPr lang="es-SV"/>
          </a:p>
        </p:txBody>
      </p:sp>
      <p:sp>
        <p:nvSpPr>
          <p:cNvPr id="3" name="Marcador de pie de página 2">
            <a:extLst>
              <a:ext uri="{FF2B5EF4-FFF2-40B4-BE49-F238E27FC236}">
                <a16:creationId xmlns:a16="http://schemas.microsoft.com/office/drawing/2014/main" id="{F1D3C1F9-84F1-477B-93B6-559F2707CF69}"/>
              </a:ext>
            </a:extLst>
          </p:cNvPr>
          <p:cNvSpPr>
            <a:spLocks noGrp="1"/>
          </p:cNvSpPr>
          <p:nvPr>
            <p:ph type="ftr" sz="quarter" idx="11"/>
          </p:nvPr>
        </p:nvSpPr>
        <p:spPr/>
        <p:txBody>
          <a:bodyPr/>
          <a:lstStyle/>
          <a:p>
            <a:endParaRPr lang="es-SV"/>
          </a:p>
        </p:txBody>
      </p:sp>
      <p:sp>
        <p:nvSpPr>
          <p:cNvPr id="4" name="Marcador de número de diapositiva 3">
            <a:extLst>
              <a:ext uri="{FF2B5EF4-FFF2-40B4-BE49-F238E27FC236}">
                <a16:creationId xmlns:a16="http://schemas.microsoft.com/office/drawing/2014/main" id="{BE718EEE-9395-4E32-920A-89EC8D34BF2B}"/>
              </a:ext>
            </a:extLst>
          </p:cNvPr>
          <p:cNvSpPr>
            <a:spLocks noGrp="1"/>
          </p:cNvSpPr>
          <p:nvPr>
            <p:ph type="sldNum" sz="quarter" idx="12"/>
          </p:nvPr>
        </p:nvSpPr>
        <p:spPr/>
        <p:txBody>
          <a:bodyPr/>
          <a:lstStyle/>
          <a:p>
            <a:fld id="{5230F0FD-42F4-4F69-9ADA-64D57AED3D18}" type="slidenum">
              <a:rPr lang="es-SV" smtClean="0"/>
              <a:t>‹Nº›</a:t>
            </a:fld>
            <a:endParaRPr lang="es-SV"/>
          </a:p>
        </p:txBody>
      </p:sp>
    </p:spTree>
    <p:extLst>
      <p:ext uri="{BB962C8B-B14F-4D97-AF65-F5344CB8AC3E}">
        <p14:creationId xmlns:p14="http://schemas.microsoft.com/office/powerpoint/2010/main" val="2545903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7EE3E5-35C6-48BB-ADCD-1BBEA49EC955}"/>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SV"/>
          </a:p>
        </p:txBody>
      </p:sp>
      <p:sp>
        <p:nvSpPr>
          <p:cNvPr id="3" name="Marcador de contenido 2">
            <a:extLst>
              <a:ext uri="{FF2B5EF4-FFF2-40B4-BE49-F238E27FC236}">
                <a16:creationId xmlns:a16="http://schemas.microsoft.com/office/drawing/2014/main" id="{E54768C5-379D-4254-BFBD-0D3620C07A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texto 3">
            <a:extLst>
              <a:ext uri="{FF2B5EF4-FFF2-40B4-BE49-F238E27FC236}">
                <a16:creationId xmlns:a16="http://schemas.microsoft.com/office/drawing/2014/main" id="{3B6E7619-E502-450E-87CA-94D8ABBE6B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717DD6DA-A09C-4DB6-9080-F7751CA8AA3B}"/>
              </a:ext>
            </a:extLst>
          </p:cNvPr>
          <p:cNvSpPr>
            <a:spLocks noGrp="1"/>
          </p:cNvSpPr>
          <p:nvPr>
            <p:ph type="dt" sz="half" idx="10"/>
          </p:nvPr>
        </p:nvSpPr>
        <p:spPr/>
        <p:txBody>
          <a:bodyPr/>
          <a:lstStyle/>
          <a:p>
            <a:fld id="{29851B65-CC3B-4195-92ED-5A2619763171}" type="datetimeFigureOut">
              <a:rPr lang="es-SV" smtClean="0"/>
              <a:t>19/11/2019</a:t>
            </a:fld>
            <a:endParaRPr lang="es-SV"/>
          </a:p>
        </p:txBody>
      </p:sp>
      <p:sp>
        <p:nvSpPr>
          <p:cNvPr id="6" name="Marcador de pie de página 5">
            <a:extLst>
              <a:ext uri="{FF2B5EF4-FFF2-40B4-BE49-F238E27FC236}">
                <a16:creationId xmlns:a16="http://schemas.microsoft.com/office/drawing/2014/main" id="{FCA55697-8967-456F-AECA-ED199EA24537}"/>
              </a:ext>
            </a:extLst>
          </p:cNvPr>
          <p:cNvSpPr>
            <a:spLocks noGrp="1"/>
          </p:cNvSpPr>
          <p:nvPr>
            <p:ph type="ftr" sz="quarter" idx="11"/>
          </p:nvPr>
        </p:nvSpPr>
        <p:spPr/>
        <p:txBody>
          <a:bodyPr/>
          <a:lstStyle/>
          <a:p>
            <a:endParaRPr lang="es-SV"/>
          </a:p>
        </p:txBody>
      </p:sp>
      <p:sp>
        <p:nvSpPr>
          <p:cNvPr id="7" name="Marcador de número de diapositiva 6">
            <a:extLst>
              <a:ext uri="{FF2B5EF4-FFF2-40B4-BE49-F238E27FC236}">
                <a16:creationId xmlns:a16="http://schemas.microsoft.com/office/drawing/2014/main" id="{E95D704A-F8AD-4D2D-894D-3451E20ED83C}"/>
              </a:ext>
            </a:extLst>
          </p:cNvPr>
          <p:cNvSpPr>
            <a:spLocks noGrp="1"/>
          </p:cNvSpPr>
          <p:nvPr>
            <p:ph type="sldNum" sz="quarter" idx="12"/>
          </p:nvPr>
        </p:nvSpPr>
        <p:spPr/>
        <p:txBody>
          <a:bodyPr/>
          <a:lstStyle/>
          <a:p>
            <a:fld id="{5230F0FD-42F4-4F69-9ADA-64D57AED3D18}" type="slidenum">
              <a:rPr lang="es-SV" smtClean="0"/>
              <a:t>‹Nº›</a:t>
            </a:fld>
            <a:endParaRPr lang="es-SV"/>
          </a:p>
        </p:txBody>
      </p:sp>
    </p:spTree>
    <p:extLst>
      <p:ext uri="{BB962C8B-B14F-4D97-AF65-F5344CB8AC3E}">
        <p14:creationId xmlns:p14="http://schemas.microsoft.com/office/powerpoint/2010/main" val="38300510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30A4CD3-BB1F-4198-9249-F2EC96EB810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SV"/>
          </a:p>
        </p:txBody>
      </p:sp>
      <p:sp>
        <p:nvSpPr>
          <p:cNvPr id="3" name="Marcador de posición de imagen 2">
            <a:extLst>
              <a:ext uri="{FF2B5EF4-FFF2-40B4-BE49-F238E27FC236}">
                <a16:creationId xmlns:a16="http://schemas.microsoft.com/office/drawing/2014/main" id="{7F9595AC-51F8-4311-90F8-045FD725480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SV"/>
          </a:p>
        </p:txBody>
      </p:sp>
      <p:sp>
        <p:nvSpPr>
          <p:cNvPr id="4" name="Marcador de texto 3">
            <a:extLst>
              <a:ext uri="{FF2B5EF4-FFF2-40B4-BE49-F238E27FC236}">
                <a16:creationId xmlns:a16="http://schemas.microsoft.com/office/drawing/2014/main" id="{69919500-4212-457F-9CBE-988CF643B4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C0209733-80F4-4EC9-A735-1E0D38F5479D}"/>
              </a:ext>
            </a:extLst>
          </p:cNvPr>
          <p:cNvSpPr>
            <a:spLocks noGrp="1"/>
          </p:cNvSpPr>
          <p:nvPr>
            <p:ph type="dt" sz="half" idx="10"/>
          </p:nvPr>
        </p:nvSpPr>
        <p:spPr/>
        <p:txBody>
          <a:bodyPr/>
          <a:lstStyle/>
          <a:p>
            <a:fld id="{29851B65-CC3B-4195-92ED-5A2619763171}" type="datetimeFigureOut">
              <a:rPr lang="es-SV" smtClean="0"/>
              <a:t>19/11/2019</a:t>
            </a:fld>
            <a:endParaRPr lang="es-SV"/>
          </a:p>
        </p:txBody>
      </p:sp>
      <p:sp>
        <p:nvSpPr>
          <p:cNvPr id="6" name="Marcador de pie de página 5">
            <a:extLst>
              <a:ext uri="{FF2B5EF4-FFF2-40B4-BE49-F238E27FC236}">
                <a16:creationId xmlns:a16="http://schemas.microsoft.com/office/drawing/2014/main" id="{DC890572-1C2D-4E57-89C7-CA4A974F968F}"/>
              </a:ext>
            </a:extLst>
          </p:cNvPr>
          <p:cNvSpPr>
            <a:spLocks noGrp="1"/>
          </p:cNvSpPr>
          <p:nvPr>
            <p:ph type="ftr" sz="quarter" idx="11"/>
          </p:nvPr>
        </p:nvSpPr>
        <p:spPr/>
        <p:txBody>
          <a:bodyPr/>
          <a:lstStyle/>
          <a:p>
            <a:endParaRPr lang="es-SV"/>
          </a:p>
        </p:txBody>
      </p:sp>
      <p:sp>
        <p:nvSpPr>
          <p:cNvPr id="7" name="Marcador de número de diapositiva 6">
            <a:extLst>
              <a:ext uri="{FF2B5EF4-FFF2-40B4-BE49-F238E27FC236}">
                <a16:creationId xmlns:a16="http://schemas.microsoft.com/office/drawing/2014/main" id="{655DCD82-FF45-428E-B3B2-5EE2DD748642}"/>
              </a:ext>
            </a:extLst>
          </p:cNvPr>
          <p:cNvSpPr>
            <a:spLocks noGrp="1"/>
          </p:cNvSpPr>
          <p:nvPr>
            <p:ph type="sldNum" sz="quarter" idx="12"/>
          </p:nvPr>
        </p:nvSpPr>
        <p:spPr/>
        <p:txBody>
          <a:bodyPr/>
          <a:lstStyle/>
          <a:p>
            <a:fld id="{5230F0FD-42F4-4F69-9ADA-64D57AED3D18}" type="slidenum">
              <a:rPr lang="es-SV" smtClean="0"/>
              <a:t>‹Nº›</a:t>
            </a:fld>
            <a:endParaRPr lang="es-SV"/>
          </a:p>
        </p:txBody>
      </p:sp>
    </p:spTree>
    <p:extLst>
      <p:ext uri="{BB962C8B-B14F-4D97-AF65-F5344CB8AC3E}">
        <p14:creationId xmlns:p14="http://schemas.microsoft.com/office/powerpoint/2010/main" val="2971655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11B58B60-D07A-410B-A114-634EF1C734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SV"/>
          </a:p>
        </p:txBody>
      </p:sp>
      <p:sp>
        <p:nvSpPr>
          <p:cNvPr id="3" name="Marcador de texto 2">
            <a:extLst>
              <a:ext uri="{FF2B5EF4-FFF2-40B4-BE49-F238E27FC236}">
                <a16:creationId xmlns:a16="http://schemas.microsoft.com/office/drawing/2014/main" id="{2FF829F5-6D07-40AE-B51A-66A9734CCF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SV"/>
          </a:p>
        </p:txBody>
      </p:sp>
      <p:sp>
        <p:nvSpPr>
          <p:cNvPr id="4" name="Marcador de fecha 3">
            <a:extLst>
              <a:ext uri="{FF2B5EF4-FFF2-40B4-BE49-F238E27FC236}">
                <a16:creationId xmlns:a16="http://schemas.microsoft.com/office/drawing/2014/main" id="{55C23E93-AD66-4705-8823-7ADE96AE7A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851B65-CC3B-4195-92ED-5A2619763171}" type="datetimeFigureOut">
              <a:rPr lang="es-SV" smtClean="0"/>
              <a:t>19/11/2019</a:t>
            </a:fld>
            <a:endParaRPr lang="es-SV"/>
          </a:p>
        </p:txBody>
      </p:sp>
      <p:sp>
        <p:nvSpPr>
          <p:cNvPr id="5" name="Marcador de pie de página 4">
            <a:extLst>
              <a:ext uri="{FF2B5EF4-FFF2-40B4-BE49-F238E27FC236}">
                <a16:creationId xmlns:a16="http://schemas.microsoft.com/office/drawing/2014/main" id="{9294ADC1-F858-482D-A911-6237FD5A8C3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SV"/>
          </a:p>
        </p:txBody>
      </p:sp>
      <p:sp>
        <p:nvSpPr>
          <p:cNvPr id="6" name="Marcador de número de diapositiva 5">
            <a:extLst>
              <a:ext uri="{FF2B5EF4-FFF2-40B4-BE49-F238E27FC236}">
                <a16:creationId xmlns:a16="http://schemas.microsoft.com/office/drawing/2014/main" id="{E5FD9266-A909-467F-908C-6B53554906E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30F0FD-42F4-4F69-9ADA-64D57AED3D18}" type="slidenum">
              <a:rPr lang="es-SV" smtClean="0"/>
              <a:t>‹Nº›</a:t>
            </a:fld>
            <a:endParaRPr lang="es-SV"/>
          </a:p>
        </p:txBody>
      </p:sp>
    </p:spTree>
    <p:extLst>
      <p:ext uri="{BB962C8B-B14F-4D97-AF65-F5344CB8AC3E}">
        <p14:creationId xmlns:p14="http://schemas.microsoft.com/office/powerpoint/2010/main" val="9865947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SV"/>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5.jpe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6.jpe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28.jpe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9.jpe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30.jpeg"/></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1.jpeg"/></Relationships>
</file>

<file path=ppt/slides/_rels/slide28.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10.png"/></Relationships>
</file>

<file path=ppt/slides/_rels/slide2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sv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image" Target="../media/image10.png"/><Relationship Id="rId7" Type="http://schemas.openxmlformats.org/officeDocument/2006/relationships/image" Target="../media/image15.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3.png"/><Relationship Id="rId7"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svg"/><Relationship Id="rId5" Type="http://schemas.openxmlformats.org/officeDocument/2006/relationships/image" Target="../media/image2.png"/><Relationship Id="rId4" Type="http://schemas.openxmlformats.org/officeDocument/2006/relationships/image" Target="../media/image34.svg"/></Relationships>
</file>

<file path=ppt/slides/_rels/slide4.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image" Target="../media/image10.png"/><Relationship Id="rId7" Type="http://schemas.openxmlformats.org/officeDocument/2006/relationships/image" Target="../media/image18.jpe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21.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B4F9419-675D-4177-B2E7-266F883FB9EC}"/>
              </a:ext>
            </a:extLst>
          </p:cNvPr>
          <p:cNvGrpSpPr>
            <a:grpSpLocks noChangeAspect="1"/>
          </p:cNvGrpSpPr>
          <p:nvPr/>
        </p:nvGrpSpPr>
        <p:grpSpPr>
          <a:xfrm rot="1996333">
            <a:off x="9442545" y="2894120"/>
            <a:ext cx="2398269" cy="1960790"/>
            <a:chOff x="2464593" y="621506"/>
            <a:chExt cx="769424" cy="629070"/>
          </a:xfrm>
        </p:grpSpPr>
        <p:grpSp>
          <p:nvGrpSpPr>
            <p:cNvPr id="12" name="Grupo 11">
              <a:extLst>
                <a:ext uri="{FF2B5EF4-FFF2-40B4-BE49-F238E27FC236}">
                  <a16:creationId xmlns:a16="http://schemas.microsoft.com/office/drawing/2014/main" id="{14625D9A-5C58-4CDD-BE29-CF48D746683E}"/>
                </a:ext>
              </a:extLst>
            </p:cNvPr>
            <p:cNvGrpSpPr/>
            <p:nvPr/>
          </p:nvGrpSpPr>
          <p:grpSpPr>
            <a:xfrm>
              <a:off x="2464593" y="621506"/>
              <a:ext cx="769424" cy="74662"/>
              <a:chOff x="2464593" y="621506"/>
              <a:chExt cx="769424" cy="74662"/>
            </a:xfrm>
          </p:grpSpPr>
          <p:sp>
            <p:nvSpPr>
              <p:cNvPr id="37" name="Elipse 36">
                <a:extLst>
                  <a:ext uri="{FF2B5EF4-FFF2-40B4-BE49-F238E27FC236}">
                    <a16:creationId xmlns:a16="http://schemas.microsoft.com/office/drawing/2014/main" id="{6C8B6098-2E14-4CA5-B29F-D5CCEC27937E}"/>
                  </a:ext>
                </a:extLst>
              </p:cNvPr>
              <p:cNvSpPr/>
              <p:nvPr/>
            </p:nvSpPr>
            <p:spPr>
              <a:xfrm>
                <a:off x="2464593" y="621506"/>
                <a:ext cx="72000" cy="72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8" name="Elipse 37">
                <a:extLst>
                  <a:ext uri="{FF2B5EF4-FFF2-40B4-BE49-F238E27FC236}">
                    <a16:creationId xmlns:a16="http://schemas.microsoft.com/office/drawing/2014/main" id="{E8DFE456-E680-490F-B579-53CAB4C45D9A}"/>
                  </a:ext>
                </a:extLst>
              </p:cNvPr>
              <p:cNvSpPr/>
              <p:nvPr/>
            </p:nvSpPr>
            <p:spPr>
              <a:xfrm>
                <a:off x="2647949" y="621506"/>
                <a:ext cx="72000" cy="72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9" name="Elipse 38">
                <a:extLst>
                  <a:ext uri="{FF2B5EF4-FFF2-40B4-BE49-F238E27FC236}">
                    <a16:creationId xmlns:a16="http://schemas.microsoft.com/office/drawing/2014/main" id="{0BC0E7F1-52CE-4988-B74E-E1A7A06360B1}"/>
                  </a:ext>
                </a:extLst>
              </p:cNvPr>
              <p:cNvSpPr/>
              <p:nvPr/>
            </p:nvSpPr>
            <p:spPr>
              <a:xfrm>
                <a:off x="2831305" y="621506"/>
                <a:ext cx="72000" cy="72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40" name="Elipse 39">
                <a:extLst>
                  <a:ext uri="{FF2B5EF4-FFF2-40B4-BE49-F238E27FC236}">
                    <a16:creationId xmlns:a16="http://schemas.microsoft.com/office/drawing/2014/main" id="{C6EFBEA9-911D-4D10-A6D2-BB3599CE3BBF}"/>
                  </a:ext>
                </a:extLst>
              </p:cNvPr>
              <p:cNvSpPr/>
              <p:nvPr/>
            </p:nvSpPr>
            <p:spPr>
              <a:xfrm>
                <a:off x="3014661" y="624168"/>
                <a:ext cx="72000" cy="72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41" name="Elipse 40">
                <a:extLst>
                  <a:ext uri="{FF2B5EF4-FFF2-40B4-BE49-F238E27FC236}">
                    <a16:creationId xmlns:a16="http://schemas.microsoft.com/office/drawing/2014/main" id="{2BE52AEB-4EFE-45EA-9AB0-547B49EF598E}"/>
                  </a:ext>
                </a:extLst>
              </p:cNvPr>
              <p:cNvSpPr/>
              <p:nvPr/>
            </p:nvSpPr>
            <p:spPr>
              <a:xfrm>
                <a:off x="3162017" y="621506"/>
                <a:ext cx="72000" cy="72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13" name="Grupo 12">
              <a:extLst>
                <a:ext uri="{FF2B5EF4-FFF2-40B4-BE49-F238E27FC236}">
                  <a16:creationId xmlns:a16="http://schemas.microsoft.com/office/drawing/2014/main" id="{915D2A6A-3627-400F-80C3-91F02236C600}"/>
                </a:ext>
              </a:extLst>
            </p:cNvPr>
            <p:cNvGrpSpPr/>
            <p:nvPr/>
          </p:nvGrpSpPr>
          <p:grpSpPr>
            <a:xfrm>
              <a:off x="2473593" y="808048"/>
              <a:ext cx="751424" cy="55576"/>
              <a:chOff x="2473593" y="619930"/>
              <a:chExt cx="751424" cy="55576"/>
            </a:xfrm>
          </p:grpSpPr>
          <p:sp>
            <p:nvSpPr>
              <p:cNvPr id="32" name="Elipse 31">
                <a:extLst>
                  <a:ext uri="{FF2B5EF4-FFF2-40B4-BE49-F238E27FC236}">
                    <a16:creationId xmlns:a16="http://schemas.microsoft.com/office/drawing/2014/main" id="{75169F11-72F9-4B08-966A-24FD458F02B4}"/>
                  </a:ext>
                </a:extLst>
              </p:cNvPr>
              <p:cNvSpPr>
                <a:spLocks noChangeAspect="1"/>
              </p:cNvSpPr>
              <p:nvPr/>
            </p:nvSpPr>
            <p:spPr>
              <a:xfrm>
                <a:off x="2473593" y="621506"/>
                <a:ext cx="54000" cy="54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3" name="Elipse 32">
                <a:extLst>
                  <a:ext uri="{FF2B5EF4-FFF2-40B4-BE49-F238E27FC236}">
                    <a16:creationId xmlns:a16="http://schemas.microsoft.com/office/drawing/2014/main" id="{26050FEF-B497-435A-A6C4-86173C107FCC}"/>
                  </a:ext>
                </a:extLst>
              </p:cNvPr>
              <p:cNvSpPr>
                <a:spLocks noChangeAspect="1"/>
              </p:cNvSpPr>
              <p:nvPr/>
            </p:nvSpPr>
            <p:spPr>
              <a:xfrm>
                <a:off x="2656949" y="619930"/>
                <a:ext cx="54000" cy="54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4" name="Elipse 33">
                <a:extLst>
                  <a:ext uri="{FF2B5EF4-FFF2-40B4-BE49-F238E27FC236}">
                    <a16:creationId xmlns:a16="http://schemas.microsoft.com/office/drawing/2014/main" id="{AD2D2756-6C49-4AE4-A3B6-7CE8780CA932}"/>
                  </a:ext>
                </a:extLst>
              </p:cNvPr>
              <p:cNvSpPr>
                <a:spLocks noChangeAspect="1"/>
              </p:cNvSpPr>
              <p:nvPr/>
            </p:nvSpPr>
            <p:spPr>
              <a:xfrm>
                <a:off x="2840305" y="619930"/>
                <a:ext cx="54000" cy="54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5" name="Elipse 34">
                <a:extLst>
                  <a:ext uri="{FF2B5EF4-FFF2-40B4-BE49-F238E27FC236}">
                    <a16:creationId xmlns:a16="http://schemas.microsoft.com/office/drawing/2014/main" id="{0CDFCA70-1F8A-45B7-8DEE-0E397F80D572}"/>
                  </a:ext>
                </a:extLst>
              </p:cNvPr>
              <p:cNvSpPr>
                <a:spLocks noChangeAspect="1"/>
              </p:cNvSpPr>
              <p:nvPr/>
            </p:nvSpPr>
            <p:spPr>
              <a:xfrm>
                <a:off x="3023661" y="619930"/>
                <a:ext cx="54000" cy="54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6" name="Elipse 35">
                <a:extLst>
                  <a:ext uri="{FF2B5EF4-FFF2-40B4-BE49-F238E27FC236}">
                    <a16:creationId xmlns:a16="http://schemas.microsoft.com/office/drawing/2014/main" id="{B440B5C9-39A2-4C37-AC0C-8BF44290AEB7}"/>
                  </a:ext>
                </a:extLst>
              </p:cNvPr>
              <p:cNvSpPr>
                <a:spLocks noChangeAspect="1"/>
              </p:cNvSpPr>
              <p:nvPr/>
            </p:nvSpPr>
            <p:spPr>
              <a:xfrm>
                <a:off x="3171017" y="619930"/>
                <a:ext cx="54000" cy="54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14" name="Grupo 13">
              <a:extLst>
                <a:ext uri="{FF2B5EF4-FFF2-40B4-BE49-F238E27FC236}">
                  <a16:creationId xmlns:a16="http://schemas.microsoft.com/office/drawing/2014/main" id="{60F0D84D-83AA-453B-B2C2-7B7BC2D95FCB}"/>
                </a:ext>
              </a:extLst>
            </p:cNvPr>
            <p:cNvGrpSpPr/>
            <p:nvPr/>
          </p:nvGrpSpPr>
          <p:grpSpPr>
            <a:xfrm>
              <a:off x="2483923" y="973928"/>
              <a:ext cx="733424" cy="36000"/>
              <a:chOff x="2473593" y="619930"/>
              <a:chExt cx="733424" cy="36000"/>
            </a:xfrm>
          </p:grpSpPr>
          <p:sp>
            <p:nvSpPr>
              <p:cNvPr id="27" name="Elipse 26">
                <a:extLst>
                  <a:ext uri="{FF2B5EF4-FFF2-40B4-BE49-F238E27FC236}">
                    <a16:creationId xmlns:a16="http://schemas.microsoft.com/office/drawing/2014/main" id="{7CC852B8-640C-4F57-82BE-CDFC31B740E2}"/>
                  </a:ext>
                </a:extLst>
              </p:cNvPr>
              <p:cNvSpPr>
                <a:spLocks noChangeAspect="1"/>
              </p:cNvSpPr>
              <p:nvPr/>
            </p:nvSpPr>
            <p:spPr>
              <a:xfrm>
                <a:off x="2473593" y="619930"/>
                <a:ext cx="36000" cy="36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8" name="Elipse 27">
                <a:extLst>
                  <a:ext uri="{FF2B5EF4-FFF2-40B4-BE49-F238E27FC236}">
                    <a16:creationId xmlns:a16="http://schemas.microsoft.com/office/drawing/2014/main" id="{EECFF964-14AA-4034-9CA9-76A8567A79C1}"/>
                  </a:ext>
                </a:extLst>
              </p:cNvPr>
              <p:cNvSpPr>
                <a:spLocks noChangeAspect="1"/>
              </p:cNvSpPr>
              <p:nvPr/>
            </p:nvSpPr>
            <p:spPr>
              <a:xfrm>
                <a:off x="2656949" y="619930"/>
                <a:ext cx="36000" cy="36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9" name="Elipse 28">
                <a:extLst>
                  <a:ext uri="{FF2B5EF4-FFF2-40B4-BE49-F238E27FC236}">
                    <a16:creationId xmlns:a16="http://schemas.microsoft.com/office/drawing/2014/main" id="{B785FAB1-D86F-46E4-9FBC-78E213746064}"/>
                  </a:ext>
                </a:extLst>
              </p:cNvPr>
              <p:cNvSpPr>
                <a:spLocks noChangeAspect="1"/>
              </p:cNvSpPr>
              <p:nvPr/>
            </p:nvSpPr>
            <p:spPr>
              <a:xfrm>
                <a:off x="2840305" y="619930"/>
                <a:ext cx="36000" cy="36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0" name="Elipse 29">
                <a:extLst>
                  <a:ext uri="{FF2B5EF4-FFF2-40B4-BE49-F238E27FC236}">
                    <a16:creationId xmlns:a16="http://schemas.microsoft.com/office/drawing/2014/main" id="{18957A77-8872-449E-BA3F-04BBA489DF56}"/>
                  </a:ext>
                </a:extLst>
              </p:cNvPr>
              <p:cNvSpPr>
                <a:spLocks noChangeAspect="1"/>
              </p:cNvSpPr>
              <p:nvPr/>
            </p:nvSpPr>
            <p:spPr>
              <a:xfrm>
                <a:off x="3023661" y="619930"/>
                <a:ext cx="36000" cy="36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1" name="Elipse 30">
                <a:extLst>
                  <a:ext uri="{FF2B5EF4-FFF2-40B4-BE49-F238E27FC236}">
                    <a16:creationId xmlns:a16="http://schemas.microsoft.com/office/drawing/2014/main" id="{F652687B-9058-4EDD-A2B9-F6FA7E3560C5}"/>
                  </a:ext>
                </a:extLst>
              </p:cNvPr>
              <p:cNvSpPr>
                <a:spLocks noChangeAspect="1"/>
              </p:cNvSpPr>
              <p:nvPr/>
            </p:nvSpPr>
            <p:spPr>
              <a:xfrm>
                <a:off x="3171017" y="619930"/>
                <a:ext cx="36000" cy="36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15" name="Grupo 14">
              <a:extLst>
                <a:ext uri="{FF2B5EF4-FFF2-40B4-BE49-F238E27FC236}">
                  <a16:creationId xmlns:a16="http://schemas.microsoft.com/office/drawing/2014/main" id="{C817EC82-4DE2-4ECB-8375-E189957CF6CA}"/>
                </a:ext>
              </a:extLst>
            </p:cNvPr>
            <p:cNvGrpSpPr/>
            <p:nvPr/>
          </p:nvGrpSpPr>
          <p:grpSpPr>
            <a:xfrm>
              <a:off x="2486060" y="1096220"/>
              <a:ext cx="724087" cy="41331"/>
              <a:chOff x="2481017" y="607399"/>
              <a:chExt cx="724087" cy="41331"/>
            </a:xfrm>
          </p:grpSpPr>
          <p:sp>
            <p:nvSpPr>
              <p:cNvPr id="22" name="Elipse 21">
                <a:extLst>
                  <a:ext uri="{FF2B5EF4-FFF2-40B4-BE49-F238E27FC236}">
                    <a16:creationId xmlns:a16="http://schemas.microsoft.com/office/drawing/2014/main" id="{679FDCBB-832B-46B4-92F0-23064216BD04}"/>
                  </a:ext>
                </a:extLst>
              </p:cNvPr>
              <p:cNvSpPr>
                <a:spLocks noChangeAspect="1"/>
              </p:cNvSpPr>
              <p:nvPr/>
            </p:nvSpPr>
            <p:spPr>
              <a:xfrm>
                <a:off x="2481017" y="619930"/>
                <a:ext cx="28800" cy="288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3" name="Elipse 22">
                <a:extLst>
                  <a:ext uri="{FF2B5EF4-FFF2-40B4-BE49-F238E27FC236}">
                    <a16:creationId xmlns:a16="http://schemas.microsoft.com/office/drawing/2014/main" id="{B66CFD33-423B-41D7-B5DE-6ACD3DB04831}"/>
                  </a:ext>
                </a:extLst>
              </p:cNvPr>
              <p:cNvSpPr>
                <a:spLocks noChangeAspect="1"/>
              </p:cNvSpPr>
              <p:nvPr/>
            </p:nvSpPr>
            <p:spPr>
              <a:xfrm>
                <a:off x="2664506" y="618587"/>
                <a:ext cx="28800" cy="288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4" name="Elipse 23">
                <a:extLst>
                  <a:ext uri="{FF2B5EF4-FFF2-40B4-BE49-F238E27FC236}">
                    <a16:creationId xmlns:a16="http://schemas.microsoft.com/office/drawing/2014/main" id="{CF28913F-78DD-4D8A-BB54-462D13666D07}"/>
                  </a:ext>
                </a:extLst>
              </p:cNvPr>
              <p:cNvSpPr>
                <a:spLocks noChangeAspect="1"/>
              </p:cNvSpPr>
              <p:nvPr/>
            </p:nvSpPr>
            <p:spPr>
              <a:xfrm>
                <a:off x="2847862" y="614064"/>
                <a:ext cx="28800" cy="288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5" name="Elipse 24">
                <a:extLst>
                  <a:ext uri="{FF2B5EF4-FFF2-40B4-BE49-F238E27FC236}">
                    <a16:creationId xmlns:a16="http://schemas.microsoft.com/office/drawing/2014/main" id="{716CE621-E74B-40AD-A8F8-98703160681C}"/>
                  </a:ext>
                </a:extLst>
              </p:cNvPr>
              <p:cNvSpPr>
                <a:spLocks noChangeAspect="1"/>
              </p:cNvSpPr>
              <p:nvPr/>
            </p:nvSpPr>
            <p:spPr>
              <a:xfrm>
                <a:off x="3031218" y="614064"/>
                <a:ext cx="28800" cy="288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6" name="Elipse 25">
                <a:extLst>
                  <a:ext uri="{FF2B5EF4-FFF2-40B4-BE49-F238E27FC236}">
                    <a16:creationId xmlns:a16="http://schemas.microsoft.com/office/drawing/2014/main" id="{2479443A-6044-4A9A-B91A-E03BDC5D6108}"/>
                  </a:ext>
                </a:extLst>
              </p:cNvPr>
              <p:cNvSpPr>
                <a:spLocks noChangeAspect="1"/>
              </p:cNvSpPr>
              <p:nvPr/>
            </p:nvSpPr>
            <p:spPr>
              <a:xfrm>
                <a:off x="3176304" y="607399"/>
                <a:ext cx="28800" cy="288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16" name="Grupo 15">
              <a:extLst>
                <a:ext uri="{FF2B5EF4-FFF2-40B4-BE49-F238E27FC236}">
                  <a16:creationId xmlns:a16="http://schemas.microsoft.com/office/drawing/2014/main" id="{F64BBB4E-0214-4BDF-9E2D-638F44B12D12}"/>
                </a:ext>
              </a:extLst>
            </p:cNvPr>
            <p:cNvGrpSpPr/>
            <p:nvPr/>
          </p:nvGrpSpPr>
          <p:grpSpPr>
            <a:xfrm>
              <a:off x="2491346" y="1231233"/>
              <a:ext cx="718049" cy="19343"/>
              <a:chOff x="2492922" y="618587"/>
              <a:chExt cx="718049" cy="19343"/>
            </a:xfrm>
          </p:grpSpPr>
          <p:sp>
            <p:nvSpPr>
              <p:cNvPr id="17" name="Elipse 16">
                <a:extLst>
                  <a:ext uri="{FF2B5EF4-FFF2-40B4-BE49-F238E27FC236}">
                    <a16:creationId xmlns:a16="http://schemas.microsoft.com/office/drawing/2014/main" id="{0B00665D-7D2D-46B2-8303-FE24616246CF}"/>
                  </a:ext>
                </a:extLst>
              </p:cNvPr>
              <p:cNvSpPr>
                <a:spLocks noChangeAspect="1"/>
              </p:cNvSpPr>
              <p:nvPr/>
            </p:nvSpPr>
            <p:spPr>
              <a:xfrm>
                <a:off x="2492922" y="619930"/>
                <a:ext cx="18000" cy="18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8" name="Elipse 17">
                <a:extLst>
                  <a:ext uri="{FF2B5EF4-FFF2-40B4-BE49-F238E27FC236}">
                    <a16:creationId xmlns:a16="http://schemas.microsoft.com/office/drawing/2014/main" id="{5B4A408D-4A90-4CD6-A8BD-3239CBFEE3FD}"/>
                  </a:ext>
                </a:extLst>
              </p:cNvPr>
              <p:cNvSpPr>
                <a:spLocks noChangeAspect="1"/>
              </p:cNvSpPr>
              <p:nvPr/>
            </p:nvSpPr>
            <p:spPr>
              <a:xfrm>
                <a:off x="2674030" y="618587"/>
                <a:ext cx="18000" cy="18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9" name="Elipse 18">
                <a:extLst>
                  <a:ext uri="{FF2B5EF4-FFF2-40B4-BE49-F238E27FC236}">
                    <a16:creationId xmlns:a16="http://schemas.microsoft.com/office/drawing/2014/main" id="{5A8468CB-02F1-4F25-8D1A-CCE2BBFF787C}"/>
                  </a:ext>
                </a:extLst>
              </p:cNvPr>
              <p:cNvSpPr>
                <a:spLocks noChangeAspect="1"/>
              </p:cNvSpPr>
              <p:nvPr/>
            </p:nvSpPr>
            <p:spPr>
              <a:xfrm>
                <a:off x="2857386" y="618826"/>
                <a:ext cx="18000" cy="18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0" name="Elipse 19">
                <a:extLst>
                  <a:ext uri="{FF2B5EF4-FFF2-40B4-BE49-F238E27FC236}">
                    <a16:creationId xmlns:a16="http://schemas.microsoft.com/office/drawing/2014/main" id="{CB5BBE75-7A2D-4914-83E4-FC6DA652BCB5}"/>
                  </a:ext>
                </a:extLst>
              </p:cNvPr>
              <p:cNvSpPr>
                <a:spLocks noChangeAspect="1"/>
              </p:cNvSpPr>
              <p:nvPr/>
            </p:nvSpPr>
            <p:spPr>
              <a:xfrm>
                <a:off x="3045504" y="618826"/>
                <a:ext cx="18000" cy="18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1" name="Elipse 20">
                <a:extLst>
                  <a:ext uri="{FF2B5EF4-FFF2-40B4-BE49-F238E27FC236}">
                    <a16:creationId xmlns:a16="http://schemas.microsoft.com/office/drawing/2014/main" id="{A3E13569-DB31-4062-A4C7-2379B392520C}"/>
                  </a:ext>
                </a:extLst>
              </p:cNvPr>
              <p:cNvSpPr>
                <a:spLocks noChangeAspect="1"/>
              </p:cNvSpPr>
              <p:nvPr/>
            </p:nvSpPr>
            <p:spPr>
              <a:xfrm>
                <a:off x="3192971" y="619304"/>
                <a:ext cx="18000" cy="18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sp>
        <p:nvSpPr>
          <p:cNvPr id="43" name="Triángulo isósceles 42">
            <a:extLst>
              <a:ext uri="{FF2B5EF4-FFF2-40B4-BE49-F238E27FC236}">
                <a16:creationId xmlns:a16="http://schemas.microsoft.com/office/drawing/2014/main" id="{90039CEA-F33F-44CC-848B-40D770438BC7}"/>
              </a:ext>
            </a:extLst>
          </p:cNvPr>
          <p:cNvSpPr/>
          <p:nvPr/>
        </p:nvSpPr>
        <p:spPr>
          <a:xfrm rot="10800000">
            <a:off x="10292911" y="4376692"/>
            <a:ext cx="1753415" cy="1502671"/>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46" name="Triángulo isósceles 45">
            <a:extLst>
              <a:ext uri="{FF2B5EF4-FFF2-40B4-BE49-F238E27FC236}">
                <a16:creationId xmlns:a16="http://schemas.microsoft.com/office/drawing/2014/main" id="{8C46FFCC-ADFD-4295-AE85-D94E6869EB42}"/>
              </a:ext>
            </a:extLst>
          </p:cNvPr>
          <p:cNvSpPr/>
          <p:nvPr/>
        </p:nvSpPr>
        <p:spPr>
          <a:xfrm rot="10800000">
            <a:off x="7662790" y="5879363"/>
            <a:ext cx="1753415" cy="1502671"/>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nvGrpSpPr>
          <p:cNvPr id="115" name="Grupo 114">
            <a:extLst>
              <a:ext uri="{FF2B5EF4-FFF2-40B4-BE49-F238E27FC236}">
                <a16:creationId xmlns:a16="http://schemas.microsoft.com/office/drawing/2014/main" id="{2D3B0DF0-4455-4980-BC28-EC255E4D988D}"/>
              </a:ext>
            </a:extLst>
          </p:cNvPr>
          <p:cNvGrpSpPr/>
          <p:nvPr/>
        </p:nvGrpSpPr>
        <p:grpSpPr>
          <a:xfrm>
            <a:off x="9416204" y="4376692"/>
            <a:ext cx="3506830" cy="1502671"/>
            <a:chOff x="9416204" y="4376692"/>
            <a:chExt cx="3506830" cy="1502671"/>
          </a:xfrm>
        </p:grpSpPr>
        <p:sp>
          <p:nvSpPr>
            <p:cNvPr id="42" name="Triángulo isósceles 41">
              <a:extLst>
                <a:ext uri="{FF2B5EF4-FFF2-40B4-BE49-F238E27FC236}">
                  <a16:creationId xmlns:a16="http://schemas.microsoft.com/office/drawing/2014/main" id="{07FF19C3-8C36-4F9B-9E19-3CA7F921504F}"/>
                </a:ext>
              </a:extLst>
            </p:cNvPr>
            <p:cNvSpPr/>
            <p:nvPr/>
          </p:nvSpPr>
          <p:spPr>
            <a:xfrm>
              <a:off x="11169619" y="4376692"/>
              <a:ext cx="1753415" cy="1502671"/>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47" name="Triángulo isósceles 46">
              <a:extLst>
                <a:ext uri="{FF2B5EF4-FFF2-40B4-BE49-F238E27FC236}">
                  <a16:creationId xmlns:a16="http://schemas.microsoft.com/office/drawing/2014/main" id="{98533001-EA36-4EC0-A6D2-692522B6EA18}"/>
                </a:ext>
              </a:extLst>
            </p:cNvPr>
            <p:cNvSpPr/>
            <p:nvPr/>
          </p:nvSpPr>
          <p:spPr>
            <a:xfrm>
              <a:off x="9416204" y="4376692"/>
              <a:ext cx="1753415" cy="1502671"/>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sp>
        <p:nvSpPr>
          <p:cNvPr id="48" name="Triángulo isósceles 47">
            <a:extLst>
              <a:ext uri="{FF2B5EF4-FFF2-40B4-BE49-F238E27FC236}">
                <a16:creationId xmlns:a16="http://schemas.microsoft.com/office/drawing/2014/main" id="{94F5B055-7F61-4DD5-B285-AECED556CF19}"/>
              </a:ext>
            </a:extLst>
          </p:cNvPr>
          <p:cNvSpPr/>
          <p:nvPr/>
        </p:nvSpPr>
        <p:spPr>
          <a:xfrm rot="10800000">
            <a:off x="9416204" y="5879364"/>
            <a:ext cx="1753415" cy="1502671"/>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49" name="Triángulo isósceles 48">
            <a:extLst>
              <a:ext uri="{FF2B5EF4-FFF2-40B4-BE49-F238E27FC236}">
                <a16:creationId xmlns:a16="http://schemas.microsoft.com/office/drawing/2014/main" id="{836B6B66-E388-4C95-B153-CCBC7BCE8E44}"/>
              </a:ext>
            </a:extLst>
          </p:cNvPr>
          <p:cNvSpPr/>
          <p:nvPr/>
        </p:nvSpPr>
        <p:spPr>
          <a:xfrm>
            <a:off x="10292911" y="5873548"/>
            <a:ext cx="1753415" cy="1502671"/>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44" name="Triángulo isósceles 43">
            <a:extLst>
              <a:ext uri="{FF2B5EF4-FFF2-40B4-BE49-F238E27FC236}">
                <a16:creationId xmlns:a16="http://schemas.microsoft.com/office/drawing/2014/main" id="{BEFD1BCC-4DD8-44AF-93C3-DDE34C5F201D}"/>
              </a:ext>
            </a:extLst>
          </p:cNvPr>
          <p:cNvSpPr/>
          <p:nvPr/>
        </p:nvSpPr>
        <p:spPr>
          <a:xfrm>
            <a:off x="8540266" y="5873548"/>
            <a:ext cx="1753415" cy="1502671"/>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50" name="Triángulo isósceles 49">
            <a:extLst>
              <a:ext uri="{FF2B5EF4-FFF2-40B4-BE49-F238E27FC236}">
                <a16:creationId xmlns:a16="http://schemas.microsoft.com/office/drawing/2014/main" id="{9844295D-1C4D-47E4-8983-078A67249D96}"/>
              </a:ext>
            </a:extLst>
          </p:cNvPr>
          <p:cNvSpPr/>
          <p:nvPr/>
        </p:nvSpPr>
        <p:spPr>
          <a:xfrm rot="10800000">
            <a:off x="11169618" y="5879363"/>
            <a:ext cx="1753415" cy="1502671"/>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52" name="Forma libre: forma 51">
            <a:extLst>
              <a:ext uri="{FF2B5EF4-FFF2-40B4-BE49-F238E27FC236}">
                <a16:creationId xmlns:a16="http://schemas.microsoft.com/office/drawing/2014/main" id="{7C7F305A-2168-48C1-B39B-79EB0E29684E}"/>
              </a:ext>
            </a:extLst>
          </p:cNvPr>
          <p:cNvSpPr>
            <a:spLocks noChangeAspect="1"/>
          </p:cNvSpPr>
          <p:nvPr/>
        </p:nvSpPr>
        <p:spPr>
          <a:xfrm rot="18998511">
            <a:off x="8946089" y="4994091"/>
            <a:ext cx="605144" cy="78350"/>
          </a:xfrm>
          <a:custGeom>
            <a:avLst/>
            <a:gdLst>
              <a:gd name="connsiteX0" fmla="*/ 3382375 w 3914641"/>
              <a:gd name="connsiteY0" fmla="*/ 331708 h 331708"/>
              <a:gd name="connsiteX1" fmla="*/ 3106265 w 3914641"/>
              <a:gd name="connsiteY1" fmla="*/ 208016 h 331708"/>
              <a:gd name="connsiteX2" fmla="*/ 2907325 w 3914641"/>
              <a:gd name="connsiteY2" fmla="*/ 114300 h 331708"/>
              <a:gd name="connsiteX3" fmla="*/ 2708377 w 3914641"/>
              <a:gd name="connsiteY3" fmla="*/ 208016 h 331708"/>
              <a:gd name="connsiteX4" fmla="*/ 2432266 w 3914641"/>
              <a:gd name="connsiteY4" fmla="*/ 331708 h 331708"/>
              <a:gd name="connsiteX5" fmla="*/ 2156155 w 3914641"/>
              <a:gd name="connsiteY5" fmla="*/ 208016 h 331708"/>
              <a:gd name="connsiteX6" fmla="*/ 1957226 w 3914641"/>
              <a:gd name="connsiteY6" fmla="*/ 114300 h 331708"/>
              <a:gd name="connsiteX7" fmla="*/ 1758306 w 3914641"/>
              <a:gd name="connsiteY7" fmla="*/ 208016 h 331708"/>
              <a:gd name="connsiteX8" fmla="*/ 1482195 w 3914641"/>
              <a:gd name="connsiteY8" fmla="*/ 331708 h 331708"/>
              <a:gd name="connsiteX9" fmla="*/ 1206122 w 3914641"/>
              <a:gd name="connsiteY9" fmla="*/ 208016 h 331708"/>
              <a:gd name="connsiteX10" fmla="*/ 1007221 w 3914641"/>
              <a:gd name="connsiteY10" fmla="*/ 114300 h 331708"/>
              <a:gd name="connsiteX11" fmla="*/ 808301 w 3914641"/>
              <a:gd name="connsiteY11" fmla="*/ 208016 h 331708"/>
              <a:gd name="connsiteX12" fmla="*/ 532200 w 3914641"/>
              <a:gd name="connsiteY12" fmla="*/ 331708 h 331708"/>
              <a:gd name="connsiteX13" fmla="*/ 256080 w 3914641"/>
              <a:gd name="connsiteY13" fmla="*/ 208016 h 331708"/>
              <a:gd name="connsiteX14" fmla="*/ 57150 w 3914641"/>
              <a:gd name="connsiteY14" fmla="*/ 114300 h 331708"/>
              <a:gd name="connsiteX15" fmla="*/ 0 w 3914641"/>
              <a:gd name="connsiteY15" fmla="*/ 57150 h 331708"/>
              <a:gd name="connsiteX16" fmla="*/ 57150 w 3914641"/>
              <a:gd name="connsiteY16" fmla="*/ 0 h 331708"/>
              <a:gd name="connsiteX17" fmla="*/ 333261 w 3914641"/>
              <a:gd name="connsiteY17" fmla="*/ 123692 h 331708"/>
              <a:gd name="connsiteX18" fmla="*/ 532200 w 3914641"/>
              <a:gd name="connsiteY18" fmla="*/ 217408 h 331708"/>
              <a:gd name="connsiteX19" fmla="*/ 731120 w 3914641"/>
              <a:gd name="connsiteY19" fmla="*/ 123701 h 331708"/>
              <a:gd name="connsiteX20" fmla="*/ 1007221 w 3914641"/>
              <a:gd name="connsiteY20" fmla="*/ 0 h 331708"/>
              <a:gd name="connsiteX21" fmla="*/ 1283303 w 3914641"/>
              <a:gd name="connsiteY21" fmla="*/ 123701 h 331708"/>
              <a:gd name="connsiteX22" fmla="*/ 1482195 w 3914641"/>
              <a:gd name="connsiteY22" fmla="*/ 217408 h 331708"/>
              <a:gd name="connsiteX23" fmla="*/ 1681124 w 3914641"/>
              <a:gd name="connsiteY23" fmla="*/ 123701 h 331708"/>
              <a:gd name="connsiteX24" fmla="*/ 1957226 w 3914641"/>
              <a:gd name="connsiteY24" fmla="*/ 0 h 331708"/>
              <a:gd name="connsiteX25" fmla="*/ 2233336 w 3914641"/>
              <a:gd name="connsiteY25" fmla="*/ 123701 h 331708"/>
              <a:gd name="connsiteX26" fmla="*/ 2432266 w 3914641"/>
              <a:gd name="connsiteY26" fmla="*/ 217408 h 331708"/>
              <a:gd name="connsiteX27" fmla="*/ 2631205 w 3914641"/>
              <a:gd name="connsiteY27" fmla="*/ 123701 h 331708"/>
              <a:gd name="connsiteX28" fmla="*/ 2907325 w 3914641"/>
              <a:gd name="connsiteY28" fmla="*/ 0 h 331708"/>
              <a:gd name="connsiteX29" fmla="*/ 3183446 w 3914641"/>
              <a:gd name="connsiteY29" fmla="*/ 123701 h 331708"/>
              <a:gd name="connsiteX30" fmla="*/ 3382375 w 3914641"/>
              <a:gd name="connsiteY30" fmla="*/ 217408 h 331708"/>
              <a:gd name="connsiteX31" fmla="*/ 3581352 w 3914641"/>
              <a:gd name="connsiteY31" fmla="*/ 123692 h 331708"/>
              <a:gd name="connsiteX32" fmla="*/ 3857492 w 3914641"/>
              <a:gd name="connsiteY32" fmla="*/ 0 h 331708"/>
              <a:gd name="connsiteX33" fmla="*/ 3914642 w 3914641"/>
              <a:gd name="connsiteY33" fmla="*/ 57150 h 331708"/>
              <a:gd name="connsiteX34" fmla="*/ 3857492 w 3914641"/>
              <a:gd name="connsiteY34" fmla="*/ 114300 h 331708"/>
              <a:gd name="connsiteX35" fmla="*/ 3658515 w 3914641"/>
              <a:gd name="connsiteY35" fmla="*/ 208016 h 331708"/>
              <a:gd name="connsiteX36" fmla="*/ 3382375 w 3914641"/>
              <a:gd name="connsiteY36" fmla="*/ 331708 h 33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14641" h="331708">
                <a:moveTo>
                  <a:pt x="3382375" y="331708"/>
                </a:moveTo>
                <a:cubicBezTo>
                  <a:pt x="3241415" y="331708"/>
                  <a:pt x="3169615" y="265995"/>
                  <a:pt x="3106265" y="208016"/>
                </a:cubicBezTo>
                <a:cubicBezTo>
                  <a:pt x="3049067" y="155658"/>
                  <a:pt x="3003880" y="114300"/>
                  <a:pt x="2907325" y="114300"/>
                </a:cubicBezTo>
                <a:cubicBezTo>
                  <a:pt x="2810770" y="114300"/>
                  <a:pt x="2765584" y="155658"/>
                  <a:pt x="2708377" y="208016"/>
                </a:cubicBezTo>
                <a:cubicBezTo>
                  <a:pt x="2645035" y="265995"/>
                  <a:pt x="2573236" y="331708"/>
                  <a:pt x="2432266" y="331708"/>
                </a:cubicBezTo>
                <a:cubicBezTo>
                  <a:pt x="2291296" y="331708"/>
                  <a:pt x="2219506" y="265995"/>
                  <a:pt x="2156155" y="208016"/>
                </a:cubicBezTo>
                <a:cubicBezTo>
                  <a:pt x="2098958" y="155658"/>
                  <a:pt x="2053781" y="114300"/>
                  <a:pt x="1957226" y="114300"/>
                </a:cubicBezTo>
                <a:cubicBezTo>
                  <a:pt x="1860680" y="114300"/>
                  <a:pt x="1815503" y="155658"/>
                  <a:pt x="1758306" y="208016"/>
                </a:cubicBezTo>
                <a:cubicBezTo>
                  <a:pt x="1694964" y="265995"/>
                  <a:pt x="1623165" y="331708"/>
                  <a:pt x="1482195" y="331708"/>
                </a:cubicBezTo>
                <a:cubicBezTo>
                  <a:pt x="1341244" y="331708"/>
                  <a:pt x="1269463" y="265995"/>
                  <a:pt x="1206122" y="208016"/>
                </a:cubicBezTo>
                <a:cubicBezTo>
                  <a:pt x="1148934" y="155658"/>
                  <a:pt x="1103757" y="114300"/>
                  <a:pt x="1007221" y="114300"/>
                </a:cubicBezTo>
                <a:cubicBezTo>
                  <a:pt x="910676" y="114300"/>
                  <a:pt x="865499" y="155658"/>
                  <a:pt x="808301" y="208016"/>
                </a:cubicBezTo>
                <a:cubicBezTo>
                  <a:pt x="744960" y="265995"/>
                  <a:pt x="673160" y="331708"/>
                  <a:pt x="532200" y="331708"/>
                </a:cubicBezTo>
                <a:cubicBezTo>
                  <a:pt x="391230" y="331708"/>
                  <a:pt x="319430" y="265995"/>
                  <a:pt x="256080" y="208016"/>
                </a:cubicBezTo>
                <a:cubicBezTo>
                  <a:pt x="198882" y="155658"/>
                  <a:pt x="153705" y="114300"/>
                  <a:pt x="57150" y="114300"/>
                </a:cubicBezTo>
                <a:cubicBezTo>
                  <a:pt x="25594" y="114300"/>
                  <a:pt x="0" y="88716"/>
                  <a:pt x="0" y="57150"/>
                </a:cubicBezTo>
                <a:cubicBezTo>
                  <a:pt x="0" y="25594"/>
                  <a:pt x="25594" y="0"/>
                  <a:pt x="57150" y="0"/>
                </a:cubicBezTo>
                <a:cubicBezTo>
                  <a:pt x="198110" y="0"/>
                  <a:pt x="269910" y="65713"/>
                  <a:pt x="333261" y="123692"/>
                </a:cubicBezTo>
                <a:cubicBezTo>
                  <a:pt x="390458" y="176051"/>
                  <a:pt x="435645" y="217408"/>
                  <a:pt x="532200" y="217408"/>
                </a:cubicBezTo>
                <a:cubicBezTo>
                  <a:pt x="628745" y="217408"/>
                  <a:pt x="673922" y="176051"/>
                  <a:pt x="731120" y="123701"/>
                </a:cubicBezTo>
                <a:cubicBezTo>
                  <a:pt x="794461" y="65713"/>
                  <a:pt x="866261" y="0"/>
                  <a:pt x="1007221" y="0"/>
                </a:cubicBezTo>
                <a:cubicBezTo>
                  <a:pt x="1148172" y="0"/>
                  <a:pt x="1219962" y="65723"/>
                  <a:pt x="1283303" y="123701"/>
                </a:cubicBezTo>
                <a:cubicBezTo>
                  <a:pt x="1340491" y="176060"/>
                  <a:pt x="1385659" y="217408"/>
                  <a:pt x="1482195" y="217408"/>
                </a:cubicBezTo>
                <a:cubicBezTo>
                  <a:pt x="1578750" y="217408"/>
                  <a:pt x="1623927" y="176051"/>
                  <a:pt x="1681124" y="123701"/>
                </a:cubicBezTo>
                <a:cubicBezTo>
                  <a:pt x="1744466" y="65713"/>
                  <a:pt x="1816265" y="0"/>
                  <a:pt x="1957226" y="0"/>
                </a:cubicBezTo>
                <a:cubicBezTo>
                  <a:pt x="2098196" y="0"/>
                  <a:pt x="2169986" y="65713"/>
                  <a:pt x="2233336" y="123701"/>
                </a:cubicBezTo>
                <a:cubicBezTo>
                  <a:pt x="2290534" y="176051"/>
                  <a:pt x="2335721" y="217408"/>
                  <a:pt x="2432266" y="217408"/>
                </a:cubicBezTo>
                <a:cubicBezTo>
                  <a:pt x="2528830" y="217408"/>
                  <a:pt x="2574008" y="176051"/>
                  <a:pt x="2631205" y="123701"/>
                </a:cubicBezTo>
                <a:cubicBezTo>
                  <a:pt x="2694556" y="65713"/>
                  <a:pt x="2766355" y="0"/>
                  <a:pt x="2907325" y="0"/>
                </a:cubicBezTo>
                <a:cubicBezTo>
                  <a:pt x="3048295" y="0"/>
                  <a:pt x="3120095" y="65713"/>
                  <a:pt x="3183446" y="123701"/>
                </a:cubicBezTo>
                <a:cubicBezTo>
                  <a:pt x="3240643" y="176051"/>
                  <a:pt x="3285820" y="217408"/>
                  <a:pt x="3382375" y="217408"/>
                </a:cubicBezTo>
                <a:cubicBezTo>
                  <a:pt x="3478949" y="217408"/>
                  <a:pt x="3524136" y="176051"/>
                  <a:pt x="3581352" y="123692"/>
                </a:cubicBezTo>
                <a:cubicBezTo>
                  <a:pt x="3644703" y="65713"/>
                  <a:pt x="3716512" y="0"/>
                  <a:pt x="3857492" y="0"/>
                </a:cubicBezTo>
                <a:cubicBezTo>
                  <a:pt x="3889048" y="0"/>
                  <a:pt x="3914642" y="25594"/>
                  <a:pt x="3914642" y="57150"/>
                </a:cubicBezTo>
                <a:cubicBezTo>
                  <a:pt x="3914642" y="88716"/>
                  <a:pt x="3889048" y="114300"/>
                  <a:pt x="3857492" y="114300"/>
                </a:cubicBezTo>
                <a:cubicBezTo>
                  <a:pt x="3760918" y="114300"/>
                  <a:pt x="3715731" y="155658"/>
                  <a:pt x="3658515" y="208016"/>
                </a:cubicBezTo>
                <a:cubicBezTo>
                  <a:pt x="3595164" y="265995"/>
                  <a:pt x="3523364" y="331708"/>
                  <a:pt x="3382375" y="331708"/>
                </a:cubicBezTo>
                <a:close/>
              </a:path>
            </a:pathLst>
          </a:custGeom>
          <a:solidFill>
            <a:schemeClr val="bg1"/>
          </a:solidFill>
          <a:ln w="9525" cap="flat">
            <a:noFill/>
            <a:prstDash val="solid"/>
            <a:miter/>
          </a:ln>
        </p:spPr>
        <p:txBody>
          <a:bodyPr rtlCol="0" anchor="ctr"/>
          <a:lstStyle/>
          <a:p>
            <a:endParaRPr lang="es-SV"/>
          </a:p>
        </p:txBody>
      </p:sp>
      <p:pic>
        <p:nvPicPr>
          <p:cNvPr id="53" name="Gráfico 52">
            <a:extLst>
              <a:ext uri="{FF2B5EF4-FFF2-40B4-BE49-F238E27FC236}">
                <a16:creationId xmlns:a16="http://schemas.microsoft.com/office/drawing/2014/main" id="{04D5730F-670B-4D45-AC85-131A2AEA0B5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979753">
            <a:off x="8050515" y="5388647"/>
            <a:ext cx="311614" cy="311614"/>
          </a:xfrm>
          <a:prstGeom prst="rect">
            <a:avLst/>
          </a:prstGeom>
        </p:spPr>
      </p:pic>
      <p:pic>
        <p:nvPicPr>
          <p:cNvPr id="54" name="Gráfico 53">
            <a:extLst>
              <a:ext uri="{FF2B5EF4-FFF2-40B4-BE49-F238E27FC236}">
                <a16:creationId xmlns:a16="http://schemas.microsoft.com/office/drawing/2014/main" id="{41C64C49-252A-4A78-BA0C-CA81F607F68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979753">
            <a:off x="1755190" y="6398857"/>
            <a:ext cx="312516" cy="312516"/>
          </a:xfrm>
          <a:prstGeom prst="rect">
            <a:avLst/>
          </a:prstGeom>
        </p:spPr>
      </p:pic>
      <p:grpSp>
        <p:nvGrpSpPr>
          <p:cNvPr id="55" name="Grupo 54">
            <a:extLst>
              <a:ext uri="{FF2B5EF4-FFF2-40B4-BE49-F238E27FC236}">
                <a16:creationId xmlns:a16="http://schemas.microsoft.com/office/drawing/2014/main" id="{00F2A979-6E0A-4937-A767-3238CFC1324B}"/>
              </a:ext>
            </a:extLst>
          </p:cNvPr>
          <p:cNvGrpSpPr>
            <a:grpSpLocks noChangeAspect="1"/>
          </p:cNvGrpSpPr>
          <p:nvPr/>
        </p:nvGrpSpPr>
        <p:grpSpPr>
          <a:xfrm rot="21059470">
            <a:off x="77947" y="-1401052"/>
            <a:ext cx="1258211" cy="1028695"/>
            <a:chOff x="2464593" y="621506"/>
            <a:chExt cx="769424" cy="629070"/>
          </a:xfrm>
        </p:grpSpPr>
        <p:grpSp>
          <p:nvGrpSpPr>
            <p:cNvPr id="56" name="Grupo 55">
              <a:extLst>
                <a:ext uri="{FF2B5EF4-FFF2-40B4-BE49-F238E27FC236}">
                  <a16:creationId xmlns:a16="http://schemas.microsoft.com/office/drawing/2014/main" id="{5E6EBE7E-30B0-44C6-B8EB-EF221A835F51}"/>
                </a:ext>
              </a:extLst>
            </p:cNvPr>
            <p:cNvGrpSpPr/>
            <p:nvPr/>
          </p:nvGrpSpPr>
          <p:grpSpPr>
            <a:xfrm>
              <a:off x="2464593" y="621506"/>
              <a:ext cx="769424" cy="74662"/>
              <a:chOff x="2464593" y="621506"/>
              <a:chExt cx="769424" cy="74662"/>
            </a:xfrm>
          </p:grpSpPr>
          <p:sp>
            <p:nvSpPr>
              <p:cNvPr id="81" name="Elipse 80">
                <a:extLst>
                  <a:ext uri="{FF2B5EF4-FFF2-40B4-BE49-F238E27FC236}">
                    <a16:creationId xmlns:a16="http://schemas.microsoft.com/office/drawing/2014/main" id="{5A827AF9-FE70-4A22-8B15-CC9F35715C7F}"/>
                  </a:ext>
                </a:extLst>
              </p:cNvPr>
              <p:cNvSpPr/>
              <p:nvPr/>
            </p:nvSpPr>
            <p:spPr>
              <a:xfrm>
                <a:off x="2464593" y="621506"/>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2" name="Elipse 81">
                <a:extLst>
                  <a:ext uri="{FF2B5EF4-FFF2-40B4-BE49-F238E27FC236}">
                    <a16:creationId xmlns:a16="http://schemas.microsoft.com/office/drawing/2014/main" id="{B0B92E68-728E-4C39-BCDA-CC29FF66415F}"/>
                  </a:ext>
                </a:extLst>
              </p:cNvPr>
              <p:cNvSpPr/>
              <p:nvPr/>
            </p:nvSpPr>
            <p:spPr>
              <a:xfrm>
                <a:off x="2647949" y="621506"/>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3" name="Elipse 82">
                <a:extLst>
                  <a:ext uri="{FF2B5EF4-FFF2-40B4-BE49-F238E27FC236}">
                    <a16:creationId xmlns:a16="http://schemas.microsoft.com/office/drawing/2014/main" id="{818A9001-BB32-4581-9D5F-6BACA4A65F93}"/>
                  </a:ext>
                </a:extLst>
              </p:cNvPr>
              <p:cNvSpPr/>
              <p:nvPr/>
            </p:nvSpPr>
            <p:spPr>
              <a:xfrm>
                <a:off x="2831305" y="621506"/>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4" name="Elipse 83">
                <a:extLst>
                  <a:ext uri="{FF2B5EF4-FFF2-40B4-BE49-F238E27FC236}">
                    <a16:creationId xmlns:a16="http://schemas.microsoft.com/office/drawing/2014/main" id="{204AAC76-A4F4-43A0-95A7-510D133FA1F3}"/>
                  </a:ext>
                </a:extLst>
              </p:cNvPr>
              <p:cNvSpPr/>
              <p:nvPr/>
            </p:nvSpPr>
            <p:spPr>
              <a:xfrm>
                <a:off x="3014661" y="624168"/>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5" name="Elipse 84">
                <a:extLst>
                  <a:ext uri="{FF2B5EF4-FFF2-40B4-BE49-F238E27FC236}">
                    <a16:creationId xmlns:a16="http://schemas.microsoft.com/office/drawing/2014/main" id="{702DE0ED-1DC4-4743-937D-B683D9F337D1}"/>
                  </a:ext>
                </a:extLst>
              </p:cNvPr>
              <p:cNvSpPr/>
              <p:nvPr/>
            </p:nvSpPr>
            <p:spPr>
              <a:xfrm>
                <a:off x="3162017" y="621506"/>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57" name="Grupo 56">
              <a:extLst>
                <a:ext uri="{FF2B5EF4-FFF2-40B4-BE49-F238E27FC236}">
                  <a16:creationId xmlns:a16="http://schemas.microsoft.com/office/drawing/2014/main" id="{CD8C36D7-7818-4C39-B679-B7CCE17A2063}"/>
                </a:ext>
              </a:extLst>
            </p:cNvPr>
            <p:cNvGrpSpPr/>
            <p:nvPr/>
          </p:nvGrpSpPr>
          <p:grpSpPr>
            <a:xfrm>
              <a:off x="2473593" y="808048"/>
              <a:ext cx="751424" cy="55576"/>
              <a:chOff x="2473593" y="619930"/>
              <a:chExt cx="751424" cy="55576"/>
            </a:xfrm>
          </p:grpSpPr>
          <p:sp>
            <p:nvSpPr>
              <p:cNvPr id="76" name="Elipse 75">
                <a:extLst>
                  <a:ext uri="{FF2B5EF4-FFF2-40B4-BE49-F238E27FC236}">
                    <a16:creationId xmlns:a16="http://schemas.microsoft.com/office/drawing/2014/main" id="{76CE9C02-D231-4A2A-82AC-4DD2F47EF062}"/>
                  </a:ext>
                </a:extLst>
              </p:cNvPr>
              <p:cNvSpPr>
                <a:spLocks noChangeAspect="1"/>
              </p:cNvSpPr>
              <p:nvPr/>
            </p:nvSpPr>
            <p:spPr>
              <a:xfrm>
                <a:off x="2473593" y="621506"/>
                <a:ext cx="54000" cy="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7" name="Elipse 76">
                <a:extLst>
                  <a:ext uri="{FF2B5EF4-FFF2-40B4-BE49-F238E27FC236}">
                    <a16:creationId xmlns:a16="http://schemas.microsoft.com/office/drawing/2014/main" id="{A5507988-611F-4354-8B3C-7B55FD8BA6A3}"/>
                  </a:ext>
                </a:extLst>
              </p:cNvPr>
              <p:cNvSpPr>
                <a:spLocks noChangeAspect="1"/>
              </p:cNvSpPr>
              <p:nvPr/>
            </p:nvSpPr>
            <p:spPr>
              <a:xfrm>
                <a:off x="2656949" y="619930"/>
                <a:ext cx="54000" cy="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8" name="Elipse 77">
                <a:extLst>
                  <a:ext uri="{FF2B5EF4-FFF2-40B4-BE49-F238E27FC236}">
                    <a16:creationId xmlns:a16="http://schemas.microsoft.com/office/drawing/2014/main" id="{0F2D440D-9172-476B-9297-914C1F340A42}"/>
                  </a:ext>
                </a:extLst>
              </p:cNvPr>
              <p:cNvSpPr>
                <a:spLocks noChangeAspect="1"/>
              </p:cNvSpPr>
              <p:nvPr/>
            </p:nvSpPr>
            <p:spPr>
              <a:xfrm>
                <a:off x="2840305" y="619930"/>
                <a:ext cx="54000" cy="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9" name="Elipse 78">
                <a:extLst>
                  <a:ext uri="{FF2B5EF4-FFF2-40B4-BE49-F238E27FC236}">
                    <a16:creationId xmlns:a16="http://schemas.microsoft.com/office/drawing/2014/main" id="{9072F85E-73CB-4382-9FA7-6012C4A32030}"/>
                  </a:ext>
                </a:extLst>
              </p:cNvPr>
              <p:cNvSpPr>
                <a:spLocks noChangeAspect="1"/>
              </p:cNvSpPr>
              <p:nvPr/>
            </p:nvSpPr>
            <p:spPr>
              <a:xfrm>
                <a:off x="3023661" y="619930"/>
                <a:ext cx="54000" cy="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0" name="Elipse 79">
                <a:extLst>
                  <a:ext uri="{FF2B5EF4-FFF2-40B4-BE49-F238E27FC236}">
                    <a16:creationId xmlns:a16="http://schemas.microsoft.com/office/drawing/2014/main" id="{592692BB-4BB5-4AB8-B266-8F9FE71CC56D}"/>
                  </a:ext>
                </a:extLst>
              </p:cNvPr>
              <p:cNvSpPr>
                <a:spLocks noChangeAspect="1"/>
              </p:cNvSpPr>
              <p:nvPr/>
            </p:nvSpPr>
            <p:spPr>
              <a:xfrm>
                <a:off x="3171017" y="619930"/>
                <a:ext cx="54000" cy="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58" name="Grupo 57">
              <a:extLst>
                <a:ext uri="{FF2B5EF4-FFF2-40B4-BE49-F238E27FC236}">
                  <a16:creationId xmlns:a16="http://schemas.microsoft.com/office/drawing/2014/main" id="{BE1BE7E3-DB1E-4840-BDFD-1002B7A69AFE}"/>
                </a:ext>
              </a:extLst>
            </p:cNvPr>
            <p:cNvGrpSpPr/>
            <p:nvPr/>
          </p:nvGrpSpPr>
          <p:grpSpPr>
            <a:xfrm>
              <a:off x="2483923" y="973928"/>
              <a:ext cx="733424" cy="36000"/>
              <a:chOff x="2473593" y="619930"/>
              <a:chExt cx="733424" cy="36000"/>
            </a:xfrm>
          </p:grpSpPr>
          <p:sp>
            <p:nvSpPr>
              <p:cNvPr id="71" name="Elipse 70">
                <a:extLst>
                  <a:ext uri="{FF2B5EF4-FFF2-40B4-BE49-F238E27FC236}">
                    <a16:creationId xmlns:a16="http://schemas.microsoft.com/office/drawing/2014/main" id="{E0E55DAF-9D5B-4ADE-979F-DA6057F407A5}"/>
                  </a:ext>
                </a:extLst>
              </p:cNvPr>
              <p:cNvSpPr>
                <a:spLocks noChangeAspect="1"/>
              </p:cNvSpPr>
              <p:nvPr/>
            </p:nvSpPr>
            <p:spPr>
              <a:xfrm>
                <a:off x="2473593" y="61993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2" name="Elipse 71">
                <a:extLst>
                  <a:ext uri="{FF2B5EF4-FFF2-40B4-BE49-F238E27FC236}">
                    <a16:creationId xmlns:a16="http://schemas.microsoft.com/office/drawing/2014/main" id="{C9D0D265-19D4-4F06-879B-077382DE447B}"/>
                  </a:ext>
                </a:extLst>
              </p:cNvPr>
              <p:cNvSpPr>
                <a:spLocks noChangeAspect="1"/>
              </p:cNvSpPr>
              <p:nvPr/>
            </p:nvSpPr>
            <p:spPr>
              <a:xfrm>
                <a:off x="2656949" y="61993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3" name="Elipse 72">
                <a:extLst>
                  <a:ext uri="{FF2B5EF4-FFF2-40B4-BE49-F238E27FC236}">
                    <a16:creationId xmlns:a16="http://schemas.microsoft.com/office/drawing/2014/main" id="{924F5FA5-2FEA-4D95-AFA7-7ABA9225073C}"/>
                  </a:ext>
                </a:extLst>
              </p:cNvPr>
              <p:cNvSpPr>
                <a:spLocks noChangeAspect="1"/>
              </p:cNvSpPr>
              <p:nvPr/>
            </p:nvSpPr>
            <p:spPr>
              <a:xfrm>
                <a:off x="2840305" y="61993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4" name="Elipse 73">
                <a:extLst>
                  <a:ext uri="{FF2B5EF4-FFF2-40B4-BE49-F238E27FC236}">
                    <a16:creationId xmlns:a16="http://schemas.microsoft.com/office/drawing/2014/main" id="{6BA0ADBE-C7B2-4F43-ACCA-1D47607ACBEF}"/>
                  </a:ext>
                </a:extLst>
              </p:cNvPr>
              <p:cNvSpPr>
                <a:spLocks noChangeAspect="1"/>
              </p:cNvSpPr>
              <p:nvPr/>
            </p:nvSpPr>
            <p:spPr>
              <a:xfrm>
                <a:off x="3023661" y="61993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5" name="Elipse 74">
                <a:extLst>
                  <a:ext uri="{FF2B5EF4-FFF2-40B4-BE49-F238E27FC236}">
                    <a16:creationId xmlns:a16="http://schemas.microsoft.com/office/drawing/2014/main" id="{EA7B3C76-A0CA-4D47-933A-451EC7FA53B7}"/>
                  </a:ext>
                </a:extLst>
              </p:cNvPr>
              <p:cNvSpPr>
                <a:spLocks noChangeAspect="1"/>
              </p:cNvSpPr>
              <p:nvPr/>
            </p:nvSpPr>
            <p:spPr>
              <a:xfrm>
                <a:off x="3171017" y="61993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59" name="Grupo 58">
              <a:extLst>
                <a:ext uri="{FF2B5EF4-FFF2-40B4-BE49-F238E27FC236}">
                  <a16:creationId xmlns:a16="http://schemas.microsoft.com/office/drawing/2014/main" id="{B54A5BBD-197A-47A2-AE7E-B9C8B156D0BB}"/>
                </a:ext>
              </a:extLst>
            </p:cNvPr>
            <p:cNvGrpSpPr/>
            <p:nvPr/>
          </p:nvGrpSpPr>
          <p:grpSpPr>
            <a:xfrm>
              <a:off x="2486060" y="1096220"/>
              <a:ext cx="724087" cy="41331"/>
              <a:chOff x="2481017" y="607399"/>
              <a:chExt cx="724087" cy="41331"/>
            </a:xfrm>
          </p:grpSpPr>
          <p:sp>
            <p:nvSpPr>
              <p:cNvPr id="66" name="Elipse 65">
                <a:extLst>
                  <a:ext uri="{FF2B5EF4-FFF2-40B4-BE49-F238E27FC236}">
                    <a16:creationId xmlns:a16="http://schemas.microsoft.com/office/drawing/2014/main" id="{5EE2553B-A1AB-4CB3-8B3F-0B80C3F97D62}"/>
                  </a:ext>
                </a:extLst>
              </p:cNvPr>
              <p:cNvSpPr>
                <a:spLocks noChangeAspect="1"/>
              </p:cNvSpPr>
              <p:nvPr/>
            </p:nvSpPr>
            <p:spPr>
              <a:xfrm>
                <a:off x="2481017" y="619930"/>
                <a:ext cx="28800" cy="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7" name="Elipse 66">
                <a:extLst>
                  <a:ext uri="{FF2B5EF4-FFF2-40B4-BE49-F238E27FC236}">
                    <a16:creationId xmlns:a16="http://schemas.microsoft.com/office/drawing/2014/main" id="{DDBE3D81-A8C9-4060-8080-9B16F32EADD6}"/>
                  </a:ext>
                </a:extLst>
              </p:cNvPr>
              <p:cNvSpPr>
                <a:spLocks noChangeAspect="1"/>
              </p:cNvSpPr>
              <p:nvPr/>
            </p:nvSpPr>
            <p:spPr>
              <a:xfrm>
                <a:off x="2664506" y="618587"/>
                <a:ext cx="28800" cy="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8" name="Elipse 67">
                <a:extLst>
                  <a:ext uri="{FF2B5EF4-FFF2-40B4-BE49-F238E27FC236}">
                    <a16:creationId xmlns:a16="http://schemas.microsoft.com/office/drawing/2014/main" id="{F9FF10C2-0B92-458B-BBD1-D6636CB3FFA6}"/>
                  </a:ext>
                </a:extLst>
              </p:cNvPr>
              <p:cNvSpPr>
                <a:spLocks noChangeAspect="1"/>
              </p:cNvSpPr>
              <p:nvPr/>
            </p:nvSpPr>
            <p:spPr>
              <a:xfrm>
                <a:off x="2847862" y="614064"/>
                <a:ext cx="28800" cy="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9" name="Elipse 68">
                <a:extLst>
                  <a:ext uri="{FF2B5EF4-FFF2-40B4-BE49-F238E27FC236}">
                    <a16:creationId xmlns:a16="http://schemas.microsoft.com/office/drawing/2014/main" id="{4D4D48F4-701C-489E-8CEB-4768A62F2E89}"/>
                  </a:ext>
                </a:extLst>
              </p:cNvPr>
              <p:cNvSpPr>
                <a:spLocks noChangeAspect="1"/>
              </p:cNvSpPr>
              <p:nvPr/>
            </p:nvSpPr>
            <p:spPr>
              <a:xfrm>
                <a:off x="3031218" y="614064"/>
                <a:ext cx="28800" cy="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0" name="Elipse 69">
                <a:extLst>
                  <a:ext uri="{FF2B5EF4-FFF2-40B4-BE49-F238E27FC236}">
                    <a16:creationId xmlns:a16="http://schemas.microsoft.com/office/drawing/2014/main" id="{330B7C92-CD57-4D3B-8C46-5758A3D1CEF3}"/>
                  </a:ext>
                </a:extLst>
              </p:cNvPr>
              <p:cNvSpPr>
                <a:spLocks noChangeAspect="1"/>
              </p:cNvSpPr>
              <p:nvPr/>
            </p:nvSpPr>
            <p:spPr>
              <a:xfrm>
                <a:off x="3176304" y="607399"/>
                <a:ext cx="28800" cy="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60" name="Grupo 59">
              <a:extLst>
                <a:ext uri="{FF2B5EF4-FFF2-40B4-BE49-F238E27FC236}">
                  <a16:creationId xmlns:a16="http://schemas.microsoft.com/office/drawing/2014/main" id="{BF926EA3-ABCD-44AB-A39B-DB102DABC9FA}"/>
                </a:ext>
              </a:extLst>
            </p:cNvPr>
            <p:cNvGrpSpPr/>
            <p:nvPr/>
          </p:nvGrpSpPr>
          <p:grpSpPr>
            <a:xfrm>
              <a:off x="2491346" y="1231233"/>
              <a:ext cx="718049" cy="19343"/>
              <a:chOff x="2492922" y="618587"/>
              <a:chExt cx="718049" cy="19343"/>
            </a:xfrm>
          </p:grpSpPr>
          <p:sp>
            <p:nvSpPr>
              <p:cNvPr id="61" name="Elipse 60">
                <a:extLst>
                  <a:ext uri="{FF2B5EF4-FFF2-40B4-BE49-F238E27FC236}">
                    <a16:creationId xmlns:a16="http://schemas.microsoft.com/office/drawing/2014/main" id="{491E6B88-69D0-42C7-8C92-B482071C8FAF}"/>
                  </a:ext>
                </a:extLst>
              </p:cNvPr>
              <p:cNvSpPr>
                <a:spLocks noChangeAspect="1"/>
              </p:cNvSpPr>
              <p:nvPr/>
            </p:nvSpPr>
            <p:spPr>
              <a:xfrm>
                <a:off x="2492922" y="619930"/>
                <a:ext cx="18000" cy="1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2" name="Elipse 61">
                <a:extLst>
                  <a:ext uri="{FF2B5EF4-FFF2-40B4-BE49-F238E27FC236}">
                    <a16:creationId xmlns:a16="http://schemas.microsoft.com/office/drawing/2014/main" id="{4CA7072C-3137-4CE2-AEBA-39B362D5EA95}"/>
                  </a:ext>
                </a:extLst>
              </p:cNvPr>
              <p:cNvSpPr>
                <a:spLocks noChangeAspect="1"/>
              </p:cNvSpPr>
              <p:nvPr/>
            </p:nvSpPr>
            <p:spPr>
              <a:xfrm>
                <a:off x="2674030" y="618587"/>
                <a:ext cx="18000" cy="1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3" name="Elipse 62">
                <a:extLst>
                  <a:ext uri="{FF2B5EF4-FFF2-40B4-BE49-F238E27FC236}">
                    <a16:creationId xmlns:a16="http://schemas.microsoft.com/office/drawing/2014/main" id="{FB6432FB-7F36-4D29-BD27-21923DD95C17}"/>
                  </a:ext>
                </a:extLst>
              </p:cNvPr>
              <p:cNvSpPr>
                <a:spLocks noChangeAspect="1"/>
              </p:cNvSpPr>
              <p:nvPr/>
            </p:nvSpPr>
            <p:spPr>
              <a:xfrm>
                <a:off x="2857386" y="618826"/>
                <a:ext cx="18000" cy="1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4" name="Elipse 63">
                <a:extLst>
                  <a:ext uri="{FF2B5EF4-FFF2-40B4-BE49-F238E27FC236}">
                    <a16:creationId xmlns:a16="http://schemas.microsoft.com/office/drawing/2014/main" id="{103D5437-3231-4C24-A0F3-880FBA061172}"/>
                  </a:ext>
                </a:extLst>
              </p:cNvPr>
              <p:cNvSpPr>
                <a:spLocks noChangeAspect="1"/>
              </p:cNvSpPr>
              <p:nvPr/>
            </p:nvSpPr>
            <p:spPr>
              <a:xfrm>
                <a:off x="3045504" y="618826"/>
                <a:ext cx="18000" cy="1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5" name="Elipse 64">
                <a:extLst>
                  <a:ext uri="{FF2B5EF4-FFF2-40B4-BE49-F238E27FC236}">
                    <a16:creationId xmlns:a16="http://schemas.microsoft.com/office/drawing/2014/main" id="{9AB398F4-8696-49DE-80F2-DBD04861B20D}"/>
                  </a:ext>
                </a:extLst>
              </p:cNvPr>
              <p:cNvSpPr>
                <a:spLocks noChangeAspect="1"/>
              </p:cNvSpPr>
              <p:nvPr/>
            </p:nvSpPr>
            <p:spPr>
              <a:xfrm>
                <a:off x="3192971" y="619304"/>
                <a:ext cx="18000" cy="1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sp>
        <p:nvSpPr>
          <p:cNvPr id="86" name="Triángulo isósceles 85">
            <a:extLst>
              <a:ext uri="{FF2B5EF4-FFF2-40B4-BE49-F238E27FC236}">
                <a16:creationId xmlns:a16="http://schemas.microsoft.com/office/drawing/2014/main" id="{26CC7106-CC96-4888-9D60-3C96E593A798}"/>
              </a:ext>
            </a:extLst>
          </p:cNvPr>
          <p:cNvSpPr/>
          <p:nvPr/>
        </p:nvSpPr>
        <p:spPr>
          <a:xfrm rot="10800000">
            <a:off x="-1161757" y="3227480"/>
            <a:ext cx="2333852" cy="2000104"/>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7" name="Triángulo isósceles 86">
            <a:extLst>
              <a:ext uri="{FF2B5EF4-FFF2-40B4-BE49-F238E27FC236}">
                <a16:creationId xmlns:a16="http://schemas.microsoft.com/office/drawing/2014/main" id="{71314B36-A860-47D2-8066-C82A9E7A69C7}"/>
              </a:ext>
            </a:extLst>
          </p:cNvPr>
          <p:cNvSpPr/>
          <p:nvPr/>
        </p:nvSpPr>
        <p:spPr>
          <a:xfrm>
            <a:off x="-1157264" y="1227375"/>
            <a:ext cx="2333852" cy="2000104"/>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8" name="Triángulo isósceles 87">
            <a:extLst>
              <a:ext uri="{FF2B5EF4-FFF2-40B4-BE49-F238E27FC236}">
                <a16:creationId xmlns:a16="http://schemas.microsoft.com/office/drawing/2014/main" id="{9BCFAA0E-C0B8-46BB-8689-95A9EB257175}"/>
              </a:ext>
            </a:extLst>
          </p:cNvPr>
          <p:cNvSpPr/>
          <p:nvPr/>
        </p:nvSpPr>
        <p:spPr>
          <a:xfrm>
            <a:off x="-12680" y="3227480"/>
            <a:ext cx="2333852" cy="2000104"/>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9" name="Triángulo isósceles 88">
            <a:extLst>
              <a:ext uri="{FF2B5EF4-FFF2-40B4-BE49-F238E27FC236}">
                <a16:creationId xmlns:a16="http://schemas.microsoft.com/office/drawing/2014/main" id="{92CCC93D-D6B2-4BEB-86EB-2CEC26E0A6AE}"/>
              </a:ext>
            </a:extLst>
          </p:cNvPr>
          <p:cNvSpPr/>
          <p:nvPr/>
        </p:nvSpPr>
        <p:spPr>
          <a:xfrm rot="10800000">
            <a:off x="-7903" y="5227585"/>
            <a:ext cx="2333852" cy="2000104"/>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90" name="Triángulo isósceles 89">
            <a:extLst>
              <a:ext uri="{FF2B5EF4-FFF2-40B4-BE49-F238E27FC236}">
                <a16:creationId xmlns:a16="http://schemas.microsoft.com/office/drawing/2014/main" id="{44376ED2-0236-4568-AEE4-FE78A9816B65}"/>
              </a:ext>
            </a:extLst>
          </p:cNvPr>
          <p:cNvSpPr/>
          <p:nvPr/>
        </p:nvSpPr>
        <p:spPr>
          <a:xfrm>
            <a:off x="-1173179" y="5227585"/>
            <a:ext cx="2333852" cy="2000104"/>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92" name="Forma libre: forma 91">
            <a:extLst>
              <a:ext uri="{FF2B5EF4-FFF2-40B4-BE49-F238E27FC236}">
                <a16:creationId xmlns:a16="http://schemas.microsoft.com/office/drawing/2014/main" id="{77324868-6A76-4561-8899-EE2AD738CCA8}"/>
              </a:ext>
            </a:extLst>
          </p:cNvPr>
          <p:cNvSpPr>
            <a:spLocks noChangeAspect="1"/>
          </p:cNvSpPr>
          <p:nvPr/>
        </p:nvSpPr>
        <p:spPr>
          <a:xfrm rot="18998511">
            <a:off x="1772255" y="5964108"/>
            <a:ext cx="605144" cy="78350"/>
          </a:xfrm>
          <a:custGeom>
            <a:avLst/>
            <a:gdLst>
              <a:gd name="connsiteX0" fmla="*/ 3382375 w 3914641"/>
              <a:gd name="connsiteY0" fmla="*/ 331708 h 331708"/>
              <a:gd name="connsiteX1" fmla="*/ 3106265 w 3914641"/>
              <a:gd name="connsiteY1" fmla="*/ 208016 h 331708"/>
              <a:gd name="connsiteX2" fmla="*/ 2907325 w 3914641"/>
              <a:gd name="connsiteY2" fmla="*/ 114300 h 331708"/>
              <a:gd name="connsiteX3" fmla="*/ 2708377 w 3914641"/>
              <a:gd name="connsiteY3" fmla="*/ 208016 h 331708"/>
              <a:gd name="connsiteX4" fmla="*/ 2432266 w 3914641"/>
              <a:gd name="connsiteY4" fmla="*/ 331708 h 331708"/>
              <a:gd name="connsiteX5" fmla="*/ 2156155 w 3914641"/>
              <a:gd name="connsiteY5" fmla="*/ 208016 h 331708"/>
              <a:gd name="connsiteX6" fmla="*/ 1957226 w 3914641"/>
              <a:gd name="connsiteY6" fmla="*/ 114300 h 331708"/>
              <a:gd name="connsiteX7" fmla="*/ 1758306 w 3914641"/>
              <a:gd name="connsiteY7" fmla="*/ 208016 h 331708"/>
              <a:gd name="connsiteX8" fmla="*/ 1482195 w 3914641"/>
              <a:gd name="connsiteY8" fmla="*/ 331708 h 331708"/>
              <a:gd name="connsiteX9" fmla="*/ 1206122 w 3914641"/>
              <a:gd name="connsiteY9" fmla="*/ 208016 h 331708"/>
              <a:gd name="connsiteX10" fmla="*/ 1007221 w 3914641"/>
              <a:gd name="connsiteY10" fmla="*/ 114300 h 331708"/>
              <a:gd name="connsiteX11" fmla="*/ 808301 w 3914641"/>
              <a:gd name="connsiteY11" fmla="*/ 208016 h 331708"/>
              <a:gd name="connsiteX12" fmla="*/ 532200 w 3914641"/>
              <a:gd name="connsiteY12" fmla="*/ 331708 h 331708"/>
              <a:gd name="connsiteX13" fmla="*/ 256080 w 3914641"/>
              <a:gd name="connsiteY13" fmla="*/ 208016 h 331708"/>
              <a:gd name="connsiteX14" fmla="*/ 57150 w 3914641"/>
              <a:gd name="connsiteY14" fmla="*/ 114300 h 331708"/>
              <a:gd name="connsiteX15" fmla="*/ 0 w 3914641"/>
              <a:gd name="connsiteY15" fmla="*/ 57150 h 331708"/>
              <a:gd name="connsiteX16" fmla="*/ 57150 w 3914641"/>
              <a:gd name="connsiteY16" fmla="*/ 0 h 331708"/>
              <a:gd name="connsiteX17" fmla="*/ 333261 w 3914641"/>
              <a:gd name="connsiteY17" fmla="*/ 123692 h 331708"/>
              <a:gd name="connsiteX18" fmla="*/ 532200 w 3914641"/>
              <a:gd name="connsiteY18" fmla="*/ 217408 h 331708"/>
              <a:gd name="connsiteX19" fmla="*/ 731120 w 3914641"/>
              <a:gd name="connsiteY19" fmla="*/ 123701 h 331708"/>
              <a:gd name="connsiteX20" fmla="*/ 1007221 w 3914641"/>
              <a:gd name="connsiteY20" fmla="*/ 0 h 331708"/>
              <a:gd name="connsiteX21" fmla="*/ 1283303 w 3914641"/>
              <a:gd name="connsiteY21" fmla="*/ 123701 h 331708"/>
              <a:gd name="connsiteX22" fmla="*/ 1482195 w 3914641"/>
              <a:gd name="connsiteY22" fmla="*/ 217408 h 331708"/>
              <a:gd name="connsiteX23" fmla="*/ 1681124 w 3914641"/>
              <a:gd name="connsiteY23" fmla="*/ 123701 h 331708"/>
              <a:gd name="connsiteX24" fmla="*/ 1957226 w 3914641"/>
              <a:gd name="connsiteY24" fmla="*/ 0 h 331708"/>
              <a:gd name="connsiteX25" fmla="*/ 2233336 w 3914641"/>
              <a:gd name="connsiteY25" fmla="*/ 123701 h 331708"/>
              <a:gd name="connsiteX26" fmla="*/ 2432266 w 3914641"/>
              <a:gd name="connsiteY26" fmla="*/ 217408 h 331708"/>
              <a:gd name="connsiteX27" fmla="*/ 2631205 w 3914641"/>
              <a:gd name="connsiteY27" fmla="*/ 123701 h 331708"/>
              <a:gd name="connsiteX28" fmla="*/ 2907325 w 3914641"/>
              <a:gd name="connsiteY28" fmla="*/ 0 h 331708"/>
              <a:gd name="connsiteX29" fmla="*/ 3183446 w 3914641"/>
              <a:gd name="connsiteY29" fmla="*/ 123701 h 331708"/>
              <a:gd name="connsiteX30" fmla="*/ 3382375 w 3914641"/>
              <a:gd name="connsiteY30" fmla="*/ 217408 h 331708"/>
              <a:gd name="connsiteX31" fmla="*/ 3581352 w 3914641"/>
              <a:gd name="connsiteY31" fmla="*/ 123692 h 331708"/>
              <a:gd name="connsiteX32" fmla="*/ 3857492 w 3914641"/>
              <a:gd name="connsiteY32" fmla="*/ 0 h 331708"/>
              <a:gd name="connsiteX33" fmla="*/ 3914642 w 3914641"/>
              <a:gd name="connsiteY33" fmla="*/ 57150 h 331708"/>
              <a:gd name="connsiteX34" fmla="*/ 3857492 w 3914641"/>
              <a:gd name="connsiteY34" fmla="*/ 114300 h 331708"/>
              <a:gd name="connsiteX35" fmla="*/ 3658515 w 3914641"/>
              <a:gd name="connsiteY35" fmla="*/ 208016 h 331708"/>
              <a:gd name="connsiteX36" fmla="*/ 3382375 w 3914641"/>
              <a:gd name="connsiteY36" fmla="*/ 331708 h 33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14641" h="331708">
                <a:moveTo>
                  <a:pt x="3382375" y="331708"/>
                </a:moveTo>
                <a:cubicBezTo>
                  <a:pt x="3241415" y="331708"/>
                  <a:pt x="3169615" y="265995"/>
                  <a:pt x="3106265" y="208016"/>
                </a:cubicBezTo>
                <a:cubicBezTo>
                  <a:pt x="3049067" y="155658"/>
                  <a:pt x="3003880" y="114300"/>
                  <a:pt x="2907325" y="114300"/>
                </a:cubicBezTo>
                <a:cubicBezTo>
                  <a:pt x="2810770" y="114300"/>
                  <a:pt x="2765584" y="155658"/>
                  <a:pt x="2708377" y="208016"/>
                </a:cubicBezTo>
                <a:cubicBezTo>
                  <a:pt x="2645035" y="265995"/>
                  <a:pt x="2573236" y="331708"/>
                  <a:pt x="2432266" y="331708"/>
                </a:cubicBezTo>
                <a:cubicBezTo>
                  <a:pt x="2291296" y="331708"/>
                  <a:pt x="2219506" y="265995"/>
                  <a:pt x="2156155" y="208016"/>
                </a:cubicBezTo>
                <a:cubicBezTo>
                  <a:pt x="2098958" y="155658"/>
                  <a:pt x="2053781" y="114300"/>
                  <a:pt x="1957226" y="114300"/>
                </a:cubicBezTo>
                <a:cubicBezTo>
                  <a:pt x="1860680" y="114300"/>
                  <a:pt x="1815503" y="155658"/>
                  <a:pt x="1758306" y="208016"/>
                </a:cubicBezTo>
                <a:cubicBezTo>
                  <a:pt x="1694964" y="265995"/>
                  <a:pt x="1623165" y="331708"/>
                  <a:pt x="1482195" y="331708"/>
                </a:cubicBezTo>
                <a:cubicBezTo>
                  <a:pt x="1341244" y="331708"/>
                  <a:pt x="1269463" y="265995"/>
                  <a:pt x="1206122" y="208016"/>
                </a:cubicBezTo>
                <a:cubicBezTo>
                  <a:pt x="1148934" y="155658"/>
                  <a:pt x="1103757" y="114300"/>
                  <a:pt x="1007221" y="114300"/>
                </a:cubicBezTo>
                <a:cubicBezTo>
                  <a:pt x="910676" y="114300"/>
                  <a:pt x="865499" y="155658"/>
                  <a:pt x="808301" y="208016"/>
                </a:cubicBezTo>
                <a:cubicBezTo>
                  <a:pt x="744960" y="265995"/>
                  <a:pt x="673160" y="331708"/>
                  <a:pt x="532200" y="331708"/>
                </a:cubicBezTo>
                <a:cubicBezTo>
                  <a:pt x="391230" y="331708"/>
                  <a:pt x="319430" y="265995"/>
                  <a:pt x="256080" y="208016"/>
                </a:cubicBezTo>
                <a:cubicBezTo>
                  <a:pt x="198882" y="155658"/>
                  <a:pt x="153705" y="114300"/>
                  <a:pt x="57150" y="114300"/>
                </a:cubicBezTo>
                <a:cubicBezTo>
                  <a:pt x="25594" y="114300"/>
                  <a:pt x="0" y="88716"/>
                  <a:pt x="0" y="57150"/>
                </a:cubicBezTo>
                <a:cubicBezTo>
                  <a:pt x="0" y="25594"/>
                  <a:pt x="25594" y="0"/>
                  <a:pt x="57150" y="0"/>
                </a:cubicBezTo>
                <a:cubicBezTo>
                  <a:pt x="198110" y="0"/>
                  <a:pt x="269910" y="65713"/>
                  <a:pt x="333261" y="123692"/>
                </a:cubicBezTo>
                <a:cubicBezTo>
                  <a:pt x="390458" y="176051"/>
                  <a:pt x="435645" y="217408"/>
                  <a:pt x="532200" y="217408"/>
                </a:cubicBezTo>
                <a:cubicBezTo>
                  <a:pt x="628745" y="217408"/>
                  <a:pt x="673922" y="176051"/>
                  <a:pt x="731120" y="123701"/>
                </a:cubicBezTo>
                <a:cubicBezTo>
                  <a:pt x="794461" y="65713"/>
                  <a:pt x="866261" y="0"/>
                  <a:pt x="1007221" y="0"/>
                </a:cubicBezTo>
                <a:cubicBezTo>
                  <a:pt x="1148172" y="0"/>
                  <a:pt x="1219962" y="65723"/>
                  <a:pt x="1283303" y="123701"/>
                </a:cubicBezTo>
                <a:cubicBezTo>
                  <a:pt x="1340491" y="176060"/>
                  <a:pt x="1385659" y="217408"/>
                  <a:pt x="1482195" y="217408"/>
                </a:cubicBezTo>
                <a:cubicBezTo>
                  <a:pt x="1578750" y="217408"/>
                  <a:pt x="1623927" y="176051"/>
                  <a:pt x="1681124" y="123701"/>
                </a:cubicBezTo>
                <a:cubicBezTo>
                  <a:pt x="1744466" y="65713"/>
                  <a:pt x="1816265" y="0"/>
                  <a:pt x="1957226" y="0"/>
                </a:cubicBezTo>
                <a:cubicBezTo>
                  <a:pt x="2098196" y="0"/>
                  <a:pt x="2169986" y="65713"/>
                  <a:pt x="2233336" y="123701"/>
                </a:cubicBezTo>
                <a:cubicBezTo>
                  <a:pt x="2290534" y="176051"/>
                  <a:pt x="2335721" y="217408"/>
                  <a:pt x="2432266" y="217408"/>
                </a:cubicBezTo>
                <a:cubicBezTo>
                  <a:pt x="2528830" y="217408"/>
                  <a:pt x="2574008" y="176051"/>
                  <a:pt x="2631205" y="123701"/>
                </a:cubicBezTo>
                <a:cubicBezTo>
                  <a:pt x="2694556" y="65713"/>
                  <a:pt x="2766355" y="0"/>
                  <a:pt x="2907325" y="0"/>
                </a:cubicBezTo>
                <a:cubicBezTo>
                  <a:pt x="3048295" y="0"/>
                  <a:pt x="3120095" y="65713"/>
                  <a:pt x="3183446" y="123701"/>
                </a:cubicBezTo>
                <a:cubicBezTo>
                  <a:pt x="3240643" y="176051"/>
                  <a:pt x="3285820" y="217408"/>
                  <a:pt x="3382375" y="217408"/>
                </a:cubicBezTo>
                <a:cubicBezTo>
                  <a:pt x="3478949" y="217408"/>
                  <a:pt x="3524136" y="176051"/>
                  <a:pt x="3581352" y="123692"/>
                </a:cubicBezTo>
                <a:cubicBezTo>
                  <a:pt x="3644703" y="65713"/>
                  <a:pt x="3716512" y="0"/>
                  <a:pt x="3857492" y="0"/>
                </a:cubicBezTo>
                <a:cubicBezTo>
                  <a:pt x="3889048" y="0"/>
                  <a:pt x="3914642" y="25594"/>
                  <a:pt x="3914642" y="57150"/>
                </a:cubicBezTo>
                <a:cubicBezTo>
                  <a:pt x="3914642" y="88716"/>
                  <a:pt x="3889048" y="114300"/>
                  <a:pt x="3857492" y="114300"/>
                </a:cubicBezTo>
                <a:cubicBezTo>
                  <a:pt x="3760918" y="114300"/>
                  <a:pt x="3715731" y="155658"/>
                  <a:pt x="3658515" y="208016"/>
                </a:cubicBezTo>
                <a:cubicBezTo>
                  <a:pt x="3595164" y="265995"/>
                  <a:pt x="3523364" y="331708"/>
                  <a:pt x="3382375" y="331708"/>
                </a:cubicBezTo>
                <a:close/>
              </a:path>
            </a:pathLst>
          </a:custGeom>
          <a:solidFill>
            <a:schemeClr val="bg1"/>
          </a:solidFill>
          <a:ln w="9525" cap="flat">
            <a:noFill/>
            <a:prstDash val="solid"/>
            <a:miter/>
          </a:ln>
        </p:spPr>
        <p:txBody>
          <a:bodyPr rtlCol="0" anchor="ctr"/>
          <a:lstStyle/>
          <a:p>
            <a:endParaRPr lang="es-SV"/>
          </a:p>
        </p:txBody>
      </p:sp>
      <p:sp>
        <p:nvSpPr>
          <p:cNvPr id="93" name="Forma libre: forma 92">
            <a:extLst>
              <a:ext uri="{FF2B5EF4-FFF2-40B4-BE49-F238E27FC236}">
                <a16:creationId xmlns:a16="http://schemas.microsoft.com/office/drawing/2014/main" id="{1AF1D80B-3141-4B2A-BAA0-D79F64271001}"/>
              </a:ext>
            </a:extLst>
          </p:cNvPr>
          <p:cNvSpPr>
            <a:spLocks noChangeAspect="1"/>
          </p:cNvSpPr>
          <p:nvPr/>
        </p:nvSpPr>
        <p:spPr>
          <a:xfrm>
            <a:off x="11347032" y="156708"/>
            <a:ext cx="605144" cy="78350"/>
          </a:xfrm>
          <a:custGeom>
            <a:avLst/>
            <a:gdLst>
              <a:gd name="connsiteX0" fmla="*/ 3382375 w 3914641"/>
              <a:gd name="connsiteY0" fmla="*/ 331708 h 331708"/>
              <a:gd name="connsiteX1" fmla="*/ 3106265 w 3914641"/>
              <a:gd name="connsiteY1" fmla="*/ 208016 h 331708"/>
              <a:gd name="connsiteX2" fmla="*/ 2907325 w 3914641"/>
              <a:gd name="connsiteY2" fmla="*/ 114300 h 331708"/>
              <a:gd name="connsiteX3" fmla="*/ 2708377 w 3914641"/>
              <a:gd name="connsiteY3" fmla="*/ 208016 h 331708"/>
              <a:gd name="connsiteX4" fmla="*/ 2432266 w 3914641"/>
              <a:gd name="connsiteY4" fmla="*/ 331708 h 331708"/>
              <a:gd name="connsiteX5" fmla="*/ 2156155 w 3914641"/>
              <a:gd name="connsiteY5" fmla="*/ 208016 h 331708"/>
              <a:gd name="connsiteX6" fmla="*/ 1957226 w 3914641"/>
              <a:gd name="connsiteY6" fmla="*/ 114300 h 331708"/>
              <a:gd name="connsiteX7" fmla="*/ 1758306 w 3914641"/>
              <a:gd name="connsiteY7" fmla="*/ 208016 h 331708"/>
              <a:gd name="connsiteX8" fmla="*/ 1482195 w 3914641"/>
              <a:gd name="connsiteY8" fmla="*/ 331708 h 331708"/>
              <a:gd name="connsiteX9" fmla="*/ 1206122 w 3914641"/>
              <a:gd name="connsiteY9" fmla="*/ 208016 h 331708"/>
              <a:gd name="connsiteX10" fmla="*/ 1007221 w 3914641"/>
              <a:gd name="connsiteY10" fmla="*/ 114300 h 331708"/>
              <a:gd name="connsiteX11" fmla="*/ 808301 w 3914641"/>
              <a:gd name="connsiteY11" fmla="*/ 208016 h 331708"/>
              <a:gd name="connsiteX12" fmla="*/ 532200 w 3914641"/>
              <a:gd name="connsiteY12" fmla="*/ 331708 h 331708"/>
              <a:gd name="connsiteX13" fmla="*/ 256080 w 3914641"/>
              <a:gd name="connsiteY13" fmla="*/ 208016 h 331708"/>
              <a:gd name="connsiteX14" fmla="*/ 57150 w 3914641"/>
              <a:gd name="connsiteY14" fmla="*/ 114300 h 331708"/>
              <a:gd name="connsiteX15" fmla="*/ 0 w 3914641"/>
              <a:gd name="connsiteY15" fmla="*/ 57150 h 331708"/>
              <a:gd name="connsiteX16" fmla="*/ 57150 w 3914641"/>
              <a:gd name="connsiteY16" fmla="*/ 0 h 331708"/>
              <a:gd name="connsiteX17" fmla="*/ 333261 w 3914641"/>
              <a:gd name="connsiteY17" fmla="*/ 123692 h 331708"/>
              <a:gd name="connsiteX18" fmla="*/ 532200 w 3914641"/>
              <a:gd name="connsiteY18" fmla="*/ 217408 h 331708"/>
              <a:gd name="connsiteX19" fmla="*/ 731120 w 3914641"/>
              <a:gd name="connsiteY19" fmla="*/ 123701 h 331708"/>
              <a:gd name="connsiteX20" fmla="*/ 1007221 w 3914641"/>
              <a:gd name="connsiteY20" fmla="*/ 0 h 331708"/>
              <a:gd name="connsiteX21" fmla="*/ 1283303 w 3914641"/>
              <a:gd name="connsiteY21" fmla="*/ 123701 h 331708"/>
              <a:gd name="connsiteX22" fmla="*/ 1482195 w 3914641"/>
              <a:gd name="connsiteY22" fmla="*/ 217408 h 331708"/>
              <a:gd name="connsiteX23" fmla="*/ 1681124 w 3914641"/>
              <a:gd name="connsiteY23" fmla="*/ 123701 h 331708"/>
              <a:gd name="connsiteX24" fmla="*/ 1957226 w 3914641"/>
              <a:gd name="connsiteY24" fmla="*/ 0 h 331708"/>
              <a:gd name="connsiteX25" fmla="*/ 2233336 w 3914641"/>
              <a:gd name="connsiteY25" fmla="*/ 123701 h 331708"/>
              <a:gd name="connsiteX26" fmla="*/ 2432266 w 3914641"/>
              <a:gd name="connsiteY26" fmla="*/ 217408 h 331708"/>
              <a:gd name="connsiteX27" fmla="*/ 2631205 w 3914641"/>
              <a:gd name="connsiteY27" fmla="*/ 123701 h 331708"/>
              <a:gd name="connsiteX28" fmla="*/ 2907325 w 3914641"/>
              <a:gd name="connsiteY28" fmla="*/ 0 h 331708"/>
              <a:gd name="connsiteX29" fmla="*/ 3183446 w 3914641"/>
              <a:gd name="connsiteY29" fmla="*/ 123701 h 331708"/>
              <a:gd name="connsiteX30" fmla="*/ 3382375 w 3914641"/>
              <a:gd name="connsiteY30" fmla="*/ 217408 h 331708"/>
              <a:gd name="connsiteX31" fmla="*/ 3581352 w 3914641"/>
              <a:gd name="connsiteY31" fmla="*/ 123692 h 331708"/>
              <a:gd name="connsiteX32" fmla="*/ 3857492 w 3914641"/>
              <a:gd name="connsiteY32" fmla="*/ 0 h 331708"/>
              <a:gd name="connsiteX33" fmla="*/ 3914642 w 3914641"/>
              <a:gd name="connsiteY33" fmla="*/ 57150 h 331708"/>
              <a:gd name="connsiteX34" fmla="*/ 3857492 w 3914641"/>
              <a:gd name="connsiteY34" fmla="*/ 114300 h 331708"/>
              <a:gd name="connsiteX35" fmla="*/ 3658515 w 3914641"/>
              <a:gd name="connsiteY35" fmla="*/ 208016 h 331708"/>
              <a:gd name="connsiteX36" fmla="*/ 3382375 w 3914641"/>
              <a:gd name="connsiteY36" fmla="*/ 331708 h 33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14641" h="331708">
                <a:moveTo>
                  <a:pt x="3382375" y="331708"/>
                </a:moveTo>
                <a:cubicBezTo>
                  <a:pt x="3241415" y="331708"/>
                  <a:pt x="3169615" y="265995"/>
                  <a:pt x="3106265" y="208016"/>
                </a:cubicBezTo>
                <a:cubicBezTo>
                  <a:pt x="3049067" y="155658"/>
                  <a:pt x="3003880" y="114300"/>
                  <a:pt x="2907325" y="114300"/>
                </a:cubicBezTo>
                <a:cubicBezTo>
                  <a:pt x="2810770" y="114300"/>
                  <a:pt x="2765584" y="155658"/>
                  <a:pt x="2708377" y="208016"/>
                </a:cubicBezTo>
                <a:cubicBezTo>
                  <a:pt x="2645035" y="265995"/>
                  <a:pt x="2573236" y="331708"/>
                  <a:pt x="2432266" y="331708"/>
                </a:cubicBezTo>
                <a:cubicBezTo>
                  <a:pt x="2291296" y="331708"/>
                  <a:pt x="2219506" y="265995"/>
                  <a:pt x="2156155" y="208016"/>
                </a:cubicBezTo>
                <a:cubicBezTo>
                  <a:pt x="2098958" y="155658"/>
                  <a:pt x="2053781" y="114300"/>
                  <a:pt x="1957226" y="114300"/>
                </a:cubicBezTo>
                <a:cubicBezTo>
                  <a:pt x="1860680" y="114300"/>
                  <a:pt x="1815503" y="155658"/>
                  <a:pt x="1758306" y="208016"/>
                </a:cubicBezTo>
                <a:cubicBezTo>
                  <a:pt x="1694964" y="265995"/>
                  <a:pt x="1623165" y="331708"/>
                  <a:pt x="1482195" y="331708"/>
                </a:cubicBezTo>
                <a:cubicBezTo>
                  <a:pt x="1341244" y="331708"/>
                  <a:pt x="1269463" y="265995"/>
                  <a:pt x="1206122" y="208016"/>
                </a:cubicBezTo>
                <a:cubicBezTo>
                  <a:pt x="1148934" y="155658"/>
                  <a:pt x="1103757" y="114300"/>
                  <a:pt x="1007221" y="114300"/>
                </a:cubicBezTo>
                <a:cubicBezTo>
                  <a:pt x="910676" y="114300"/>
                  <a:pt x="865499" y="155658"/>
                  <a:pt x="808301" y="208016"/>
                </a:cubicBezTo>
                <a:cubicBezTo>
                  <a:pt x="744960" y="265995"/>
                  <a:pt x="673160" y="331708"/>
                  <a:pt x="532200" y="331708"/>
                </a:cubicBezTo>
                <a:cubicBezTo>
                  <a:pt x="391230" y="331708"/>
                  <a:pt x="319430" y="265995"/>
                  <a:pt x="256080" y="208016"/>
                </a:cubicBezTo>
                <a:cubicBezTo>
                  <a:pt x="198882" y="155658"/>
                  <a:pt x="153705" y="114300"/>
                  <a:pt x="57150" y="114300"/>
                </a:cubicBezTo>
                <a:cubicBezTo>
                  <a:pt x="25594" y="114300"/>
                  <a:pt x="0" y="88716"/>
                  <a:pt x="0" y="57150"/>
                </a:cubicBezTo>
                <a:cubicBezTo>
                  <a:pt x="0" y="25594"/>
                  <a:pt x="25594" y="0"/>
                  <a:pt x="57150" y="0"/>
                </a:cubicBezTo>
                <a:cubicBezTo>
                  <a:pt x="198110" y="0"/>
                  <a:pt x="269910" y="65713"/>
                  <a:pt x="333261" y="123692"/>
                </a:cubicBezTo>
                <a:cubicBezTo>
                  <a:pt x="390458" y="176051"/>
                  <a:pt x="435645" y="217408"/>
                  <a:pt x="532200" y="217408"/>
                </a:cubicBezTo>
                <a:cubicBezTo>
                  <a:pt x="628745" y="217408"/>
                  <a:pt x="673922" y="176051"/>
                  <a:pt x="731120" y="123701"/>
                </a:cubicBezTo>
                <a:cubicBezTo>
                  <a:pt x="794461" y="65713"/>
                  <a:pt x="866261" y="0"/>
                  <a:pt x="1007221" y="0"/>
                </a:cubicBezTo>
                <a:cubicBezTo>
                  <a:pt x="1148172" y="0"/>
                  <a:pt x="1219962" y="65723"/>
                  <a:pt x="1283303" y="123701"/>
                </a:cubicBezTo>
                <a:cubicBezTo>
                  <a:pt x="1340491" y="176060"/>
                  <a:pt x="1385659" y="217408"/>
                  <a:pt x="1482195" y="217408"/>
                </a:cubicBezTo>
                <a:cubicBezTo>
                  <a:pt x="1578750" y="217408"/>
                  <a:pt x="1623927" y="176051"/>
                  <a:pt x="1681124" y="123701"/>
                </a:cubicBezTo>
                <a:cubicBezTo>
                  <a:pt x="1744466" y="65713"/>
                  <a:pt x="1816265" y="0"/>
                  <a:pt x="1957226" y="0"/>
                </a:cubicBezTo>
                <a:cubicBezTo>
                  <a:pt x="2098196" y="0"/>
                  <a:pt x="2169986" y="65713"/>
                  <a:pt x="2233336" y="123701"/>
                </a:cubicBezTo>
                <a:cubicBezTo>
                  <a:pt x="2290534" y="176051"/>
                  <a:pt x="2335721" y="217408"/>
                  <a:pt x="2432266" y="217408"/>
                </a:cubicBezTo>
                <a:cubicBezTo>
                  <a:pt x="2528830" y="217408"/>
                  <a:pt x="2574008" y="176051"/>
                  <a:pt x="2631205" y="123701"/>
                </a:cubicBezTo>
                <a:cubicBezTo>
                  <a:pt x="2694556" y="65713"/>
                  <a:pt x="2766355" y="0"/>
                  <a:pt x="2907325" y="0"/>
                </a:cubicBezTo>
                <a:cubicBezTo>
                  <a:pt x="3048295" y="0"/>
                  <a:pt x="3120095" y="65713"/>
                  <a:pt x="3183446" y="123701"/>
                </a:cubicBezTo>
                <a:cubicBezTo>
                  <a:pt x="3240643" y="176051"/>
                  <a:pt x="3285820" y="217408"/>
                  <a:pt x="3382375" y="217408"/>
                </a:cubicBezTo>
                <a:cubicBezTo>
                  <a:pt x="3478949" y="217408"/>
                  <a:pt x="3524136" y="176051"/>
                  <a:pt x="3581352" y="123692"/>
                </a:cubicBezTo>
                <a:cubicBezTo>
                  <a:pt x="3644703" y="65713"/>
                  <a:pt x="3716512" y="0"/>
                  <a:pt x="3857492" y="0"/>
                </a:cubicBezTo>
                <a:cubicBezTo>
                  <a:pt x="3889048" y="0"/>
                  <a:pt x="3914642" y="25594"/>
                  <a:pt x="3914642" y="57150"/>
                </a:cubicBezTo>
                <a:cubicBezTo>
                  <a:pt x="3914642" y="88716"/>
                  <a:pt x="3889048" y="114300"/>
                  <a:pt x="3857492" y="114300"/>
                </a:cubicBezTo>
                <a:cubicBezTo>
                  <a:pt x="3760918" y="114300"/>
                  <a:pt x="3715731" y="155658"/>
                  <a:pt x="3658515" y="208016"/>
                </a:cubicBezTo>
                <a:cubicBezTo>
                  <a:pt x="3595164" y="265995"/>
                  <a:pt x="3523364" y="331708"/>
                  <a:pt x="3382375" y="331708"/>
                </a:cubicBezTo>
                <a:close/>
              </a:path>
            </a:pathLst>
          </a:custGeom>
          <a:solidFill>
            <a:srgbClr val="D7B73E"/>
          </a:solidFill>
          <a:ln w="9525" cap="flat">
            <a:noFill/>
            <a:prstDash val="solid"/>
            <a:miter/>
          </a:ln>
        </p:spPr>
        <p:txBody>
          <a:bodyPr rtlCol="0" anchor="ctr"/>
          <a:lstStyle/>
          <a:p>
            <a:endParaRPr lang="es-SV"/>
          </a:p>
        </p:txBody>
      </p:sp>
      <p:pic>
        <p:nvPicPr>
          <p:cNvPr id="94" name="Gráfico 93">
            <a:extLst>
              <a:ext uri="{FF2B5EF4-FFF2-40B4-BE49-F238E27FC236}">
                <a16:creationId xmlns:a16="http://schemas.microsoft.com/office/drawing/2014/main" id="{E501E569-1FF7-49D5-B7EC-12BEF10D2AF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979753">
            <a:off x="11715544" y="333803"/>
            <a:ext cx="311614" cy="311614"/>
          </a:xfrm>
          <a:prstGeom prst="rect">
            <a:avLst/>
          </a:prstGeom>
        </p:spPr>
      </p:pic>
      <p:grpSp>
        <p:nvGrpSpPr>
          <p:cNvPr id="103" name="Grupo 102">
            <a:extLst>
              <a:ext uri="{FF2B5EF4-FFF2-40B4-BE49-F238E27FC236}">
                <a16:creationId xmlns:a16="http://schemas.microsoft.com/office/drawing/2014/main" id="{9FC7CA2F-F629-4EA9-B615-3F579FB784BB}"/>
              </a:ext>
            </a:extLst>
          </p:cNvPr>
          <p:cNvGrpSpPr/>
          <p:nvPr/>
        </p:nvGrpSpPr>
        <p:grpSpPr>
          <a:xfrm rot="10800000">
            <a:off x="11399895" y="328376"/>
            <a:ext cx="413397" cy="628086"/>
            <a:chOff x="1220815" y="356775"/>
            <a:chExt cx="413397" cy="628086"/>
          </a:xfrm>
        </p:grpSpPr>
        <p:sp>
          <p:nvSpPr>
            <p:cNvPr id="99" name="Elipse 98">
              <a:extLst>
                <a:ext uri="{FF2B5EF4-FFF2-40B4-BE49-F238E27FC236}">
                  <a16:creationId xmlns:a16="http://schemas.microsoft.com/office/drawing/2014/main" id="{3581E0BC-E1C5-4176-8E84-3C308F2E8CF3}"/>
                </a:ext>
              </a:extLst>
            </p:cNvPr>
            <p:cNvSpPr/>
            <p:nvPr/>
          </p:nvSpPr>
          <p:spPr>
            <a:xfrm rot="21059470">
              <a:off x="1220815" y="398807"/>
              <a:ext cx="117739" cy="1177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00" name="Elipse 99">
              <a:extLst>
                <a:ext uri="{FF2B5EF4-FFF2-40B4-BE49-F238E27FC236}">
                  <a16:creationId xmlns:a16="http://schemas.microsoft.com/office/drawing/2014/main" id="{FD74FDF1-01FA-4993-B8D9-C0DEBA912136}"/>
                </a:ext>
              </a:extLst>
            </p:cNvPr>
            <p:cNvSpPr/>
            <p:nvPr/>
          </p:nvSpPr>
          <p:spPr>
            <a:xfrm rot="21059470">
              <a:off x="1458127" y="356775"/>
              <a:ext cx="117739" cy="117739"/>
            </a:xfrm>
            <a:prstGeom prst="ellipse">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01" name="Elipse 100">
              <a:extLst>
                <a:ext uri="{FF2B5EF4-FFF2-40B4-BE49-F238E27FC236}">
                  <a16:creationId xmlns:a16="http://schemas.microsoft.com/office/drawing/2014/main" id="{696B74A5-D897-4FC6-9436-DA6E43981058}"/>
                </a:ext>
              </a:extLst>
            </p:cNvPr>
            <p:cNvSpPr>
              <a:spLocks noChangeAspect="1"/>
            </p:cNvSpPr>
            <p:nvPr/>
          </p:nvSpPr>
          <p:spPr>
            <a:xfrm rot="21059470">
              <a:off x="1518306" y="658240"/>
              <a:ext cx="88304" cy="88304"/>
            </a:xfrm>
            <a:prstGeom prst="ellipse">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02" name="Elipse 101">
              <a:extLst>
                <a:ext uri="{FF2B5EF4-FFF2-40B4-BE49-F238E27FC236}">
                  <a16:creationId xmlns:a16="http://schemas.microsoft.com/office/drawing/2014/main" id="{47D87960-0AFD-4054-948F-AEA107DD1CDE}"/>
                </a:ext>
              </a:extLst>
            </p:cNvPr>
            <p:cNvSpPr>
              <a:spLocks noChangeAspect="1"/>
            </p:cNvSpPr>
            <p:nvPr/>
          </p:nvSpPr>
          <p:spPr>
            <a:xfrm rot="21059470">
              <a:off x="1575342" y="925992"/>
              <a:ext cx="58870" cy="5886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pic>
        <p:nvPicPr>
          <p:cNvPr id="112" name="Imagen 111" descr="Imagen que contiene libro&#10;&#10;Descripción generada automáticamente">
            <a:extLst>
              <a:ext uri="{FF2B5EF4-FFF2-40B4-BE49-F238E27FC236}">
                <a16:creationId xmlns:a16="http://schemas.microsoft.com/office/drawing/2014/main" id="{8577344A-1116-40E6-8006-47583A943AE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282420" y="1844126"/>
            <a:ext cx="1300368" cy="1582000"/>
          </a:xfrm>
          <a:prstGeom prst="rect">
            <a:avLst/>
          </a:prstGeom>
        </p:spPr>
      </p:pic>
      <p:pic>
        <p:nvPicPr>
          <p:cNvPr id="113" name="Imagen 112" descr="Imagen que contiene dibujo&#10;&#10;Descripción generada automáticamente">
            <a:extLst>
              <a:ext uri="{FF2B5EF4-FFF2-40B4-BE49-F238E27FC236}">
                <a16:creationId xmlns:a16="http://schemas.microsoft.com/office/drawing/2014/main" id="{C26B99D4-A890-4B28-9EB5-9FDB483F831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56696" y="2039906"/>
            <a:ext cx="1844004" cy="1335631"/>
          </a:xfrm>
          <a:prstGeom prst="rect">
            <a:avLst/>
          </a:prstGeom>
        </p:spPr>
      </p:pic>
      <p:sp>
        <p:nvSpPr>
          <p:cNvPr id="114" name="CuadroTexto 113">
            <a:extLst>
              <a:ext uri="{FF2B5EF4-FFF2-40B4-BE49-F238E27FC236}">
                <a16:creationId xmlns:a16="http://schemas.microsoft.com/office/drawing/2014/main" id="{32E81996-64FD-4915-B4DB-8F99FE2E4DF4}"/>
              </a:ext>
            </a:extLst>
          </p:cNvPr>
          <p:cNvSpPr txBox="1"/>
          <p:nvPr/>
        </p:nvSpPr>
        <p:spPr>
          <a:xfrm>
            <a:off x="2958015" y="3835324"/>
            <a:ext cx="5812335" cy="1200329"/>
          </a:xfrm>
          <a:prstGeom prst="rect">
            <a:avLst/>
          </a:prstGeom>
          <a:noFill/>
        </p:spPr>
        <p:txBody>
          <a:bodyPr wrap="square" rtlCol="0">
            <a:spAutoFit/>
          </a:bodyPr>
          <a:lstStyle/>
          <a:p>
            <a:pPr algn="ctr"/>
            <a:r>
              <a:rPr lang="es-SV" sz="2400" dirty="0">
                <a:solidFill>
                  <a:schemeClr val="bg1"/>
                </a:solidFill>
              </a:rPr>
              <a:t>Observaciones finales </a:t>
            </a:r>
          </a:p>
          <a:p>
            <a:pPr algn="ctr"/>
            <a:r>
              <a:rPr lang="es-SV" sz="2400" dirty="0">
                <a:solidFill>
                  <a:schemeClr val="bg1"/>
                </a:solidFill>
              </a:rPr>
              <a:t>informes 5° y 6° del El Salvador </a:t>
            </a:r>
          </a:p>
          <a:p>
            <a:pPr algn="ctr"/>
            <a:r>
              <a:rPr lang="es-SV" sz="2400" dirty="0">
                <a:solidFill>
                  <a:schemeClr val="bg1"/>
                </a:solidFill>
              </a:rPr>
              <a:t>del Comité de los Derechos del Niño</a:t>
            </a:r>
          </a:p>
        </p:txBody>
      </p:sp>
    </p:spTree>
    <p:extLst>
      <p:ext uri="{BB962C8B-B14F-4D97-AF65-F5344CB8AC3E}">
        <p14:creationId xmlns:p14="http://schemas.microsoft.com/office/powerpoint/2010/main" val="283662201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1.85185E-6 L 0.01367 0.25046 " pathEditMode="relative" rAng="0" ptsTypes="AA">
                                      <p:cBhvr>
                                        <p:cTn id="6" dur="2000" fill="hold"/>
                                        <p:tgtEl>
                                          <p:spTgt spid="55"/>
                                        </p:tgtEl>
                                        <p:attrNameLst>
                                          <p:attrName>ppt_x</p:attrName>
                                          <p:attrName>ppt_y</p:attrName>
                                        </p:attrNameLst>
                                      </p:cBhvr>
                                      <p:rCtr x="677" y="12523"/>
                                    </p:animMotion>
                                  </p:childTnLst>
                                </p:cTn>
                              </p:par>
                              <p:par>
                                <p:cTn id="7" presetID="45"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animEffect transition="in" filter="fade">
                                      <p:cBhvr>
                                        <p:cTn id="9" dur="1500"/>
                                        <p:tgtEl>
                                          <p:spTgt spid="88"/>
                                        </p:tgtEl>
                                      </p:cBhvr>
                                    </p:animEffect>
                                    <p:anim calcmode="lin" valueType="num">
                                      <p:cBhvr>
                                        <p:cTn id="10" dur="1500" fill="hold"/>
                                        <p:tgtEl>
                                          <p:spTgt spid="88"/>
                                        </p:tgtEl>
                                        <p:attrNameLst>
                                          <p:attrName>ppt_w</p:attrName>
                                        </p:attrNameLst>
                                      </p:cBhvr>
                                      <p:tavLst>
                                        <p:tav tm="0" fmla="#ppt_w*sin(2.5*pi*$)">
                                          <p:val>
                                            <p:fltVal val="0"/>
                                          </p:val>
                                        </p:tav>
                                        <p:tav tm="100000">
                                          <p:val>
                                            <p:fltVal val="1"/>
                                          </p:val>
                                        </p:tav>
                                      </p:tavLst>
                                    </p:anim>
                                    <p:anim calcmode="lin" valueType="num">
                                      <p:cBhvr>
                                        <p:cTn id="11" dur="1500" fill="hold"/>
                                        <p:tgtEl>
                                          <p:spTgt spid="88"/>
                                        </p:tgtEl>
                                        <p:attrNameLst>
                                          <p:attrName>ppt_h</p:attrName>
                                        </p:attrNameLst>
                                      </p:cBhvr>
                                      <p:tavLst>
                                        <p:tav tm="0">
                                          <p:val>
                                            <p:strVal val="#ppt_h"/>
                                          </p:val>
                                        </p:tav>
                                        <p:tav tm="100000">
                                          <p:val>
                                            <p:strVal val="#ppt_h"/>
                                          </p:val>
                                        </p:tav>
                                      </p:tavLst>
                                    </p:anim>
                                  </p:childTnLst>
                                </p:cTn>
                              </p:par>
                              <p:par>
                                <p:cTn id="12" presetID="53" presetClass="entr" presetSubtype="16" fill="hold" grpId="0" nodeType="withEffect">
                                  <p:stCondLst>
                                    <p:cond delay="0"/>
                                  </p:stCondLst>
                                  <p:childTnLst>
                                    <p:set>
                                      <p:cBhvr>
                                        <p:cTn id="13" dur="1" fill="hold">
                                          <p:stCondLst>
                                            <p:cond delay="0"/>
                                          </p:stCondLst>
                                        </p:cTn>
                                        <p:tgtEl>
                                          <p:spTgt spid="87"/>
                                        </p:tgtEl>
                                        <p:attrNameLst>
                                          <p:attrName>style.visibility</p:attrName>
                                        </p:attrNameLst>
                                      </p:cBhvr>
                                      <p:to>
                                        <p:strVal val="visible"/>
                                      </p:to>
                                    </p:set>
                                    <p:anim calcmode="lin" valueType="num">
                                      <p:cBhvr>
                                        <p:cTn id="14" dur="750" fill="hold"/>
                                        <p:tgtEl>
                                          <p:spTgt spid="87"/>
                                        </p:tgtEl>
                                        <p:attrNameLst>
                                          <p:attrName>ppt_w</p:attrName>
                                        </p:attrNameLst>
                                      </p:cBhvr>
                                      <p:tavLst>
                                        <p:tav tm="0">
                                          <p:val>
                                            <p:fltVal val="0"/>
                                          </p:val>
                                        </p:tav>
                                        <p:tav tm="100000">
                                          <p:val>
                                            <p:strVal val="#ppt_w"/>
                                          </p:val>
                                        </p:tav>
                                      </p:tavLst>
                                    </p:anim>
                                    <p:anim calcmode="lin" valueType="num">
                                      <p:cBhvr>
                                        <p:cTn id="15" dur="750" fill="hold"/>
                                        <p:tgtEl>
                                          <p:spTgt spid="87"/>
                                        </p:tgtEl>
                                        <p:attrNameLst>
                                          <p:attrName>ppt_h</p:attrName>
                                        </p:attrNameLst>
                                      </p:cBhvr>
                                      <p:tavLst>
                                        <p:tav tm="0">
                                          <p:val>
                                            <p:fltVal val="0"/>
                                          </p:val>
                                        </p:tav>
                                        <p:tav tm="100000">
                                          <p:val>
                                            <p:strVal val="#ppt_h"/>
                                          </p:val>
                                        </p:tav>
                                      </p:tavLst>
                                    </p:anim>
                                    <p:animEffect transition="in" filter="fade">
                                      <p:cBhvr>
                                        <p:cTn id="16" dur="750"/>
                                        <p:tgtEl>
                                          <p:spTgt spid="8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 calcmode="lin" valueType="num">
                                      <p:cBhvr>
                                        <p:cTn id="19" dur="1000" fill="hold"/>
                                        <p:tgtEl>
                                          <p:spTgt spid="86"/>
                                        </p:tgtEl>
                                        <p:attrNameLst>
                                          <p:attrName>ppt_w</p:attrName>
                                        </p:attrNameLst>
                                      </p:cBhvr>
                                      <p:tavLst>
                                        <p:tav tm="0">
                                          <p:val>
                                            <p:fltVal val="0"/>
                                          </p:val>
                                        </p:tav>
                                        <p:tav tm="100000">
                                          <p:val>
                                            <p:strVal val="#ppt_w"/>
                                          </p:val>
                                        </p:tav>
                                      </p:tavLst>
                                    </p:anim>
                                    <p:anim calcmode="lin" valueType="num">
                                      <p:cBhvr>
                                        <p:cTn id="20" dur="1000" fill="hold"/>
                                        <p:tgtEl>
                                          <p:spTgt spid="86"/>
                                        </p:tgtEl>
                                        <p:attrNameLst>
                                          <p:attrName>ppt_h</p:attrName>
                                        </p:attrNameLst>
                                      </p:cBhvr>
                                      <p:tavLst>
                                        <p:tav tm="0">
                                          <p:val>
                                            <p:fltVal val="0"/>
                                          </p:val>
                                        </p:tav>
                                        <p:tav tm="100000">
                                          <p:val>
                                            <p:strVal val="#ppt_h"/>
                                          </p:val>
                                        </p:tav>
                                      </p:tavLst>
                                    </p:anim>
                                    <p:anim calcmode="lin" valueType="num">
                                      <p:cBhvr>
                                        <p:cTn id="21" dur="1000" fill="hold"/>
                                        <p:tgtEl>
                                          <p:spTgt spid="86"/>
                                        </p:tgtEl>
                                        <p:attrNameLst>
                                          <p:attrName>style.rotation</p:attrName>
                                        </p:attrNameLst>
                                      </p:cBhvr>
                                      <p:tavLst>
                                        <p:tav tm="0">
                                          <p:val>
                                            <p:fltVal val="90"/>
                                          </p:val>
                                        </p:tav>
                                        <p:tav tm="100000">
                                          <p:val>
                                            <p:fltVal val="0"/>
                                          </p:val>
                                        </p:tav>
                                      </p:tavLst>
                                    </p:anim>
                                    <p:animEffect transition="in" filter="fade">
                                      <p:cBhvr>
                                        <p:cTn id="22" dur="1000"/>
                                        <p:tgtEl>
                                          <p:spTgt spid="86"/>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89"/>
                                        </p:tgtEl>
                                        <p:attrNameLst>
                                          <p:attrName>style.visibility</p:attrName>
                                        </p:attrNameLst>
                                      </p:cBhvr>
                                      <p:to>
                                        <p:strVal val="visible"/>
                                      </p:to>
                                    </p:set>
                                    <p:anim calcmode="lin" valueType="num">
                                      <p:cBhvr>
                                        <p:cTn id="25" dur="1000" fill="hold"/>
                                        <p:tgtEl>
                                          <p:spTgt spid="89"/>
                                        </p:tgtEl>
                                        <p:attrNameLst>
                                          <p:attrName>ppt_w</p:attrName>
                                        </p:attrNameLst>
                                      </p:cBhvr>
                                      <p:tavLst>
                                        <p:tav tm="0">
                                          <p:val>
                                            <p:fltVal val="0"/>
                                          </p:val>
                                        </p:tav>
                                        <p:tav tm="100000">
                                          <p:val>
                                            <p:strVal val="#ppt_w"/>
                                          </p:val>
                                        </p:tav>
                                      </p:tavLst>
                                    </p:anim>
                                    <p:anim calcmode="lin" valueType="num">
                                      <p:cBhvr>
                                        <p:cTn id="26" dur="1000" fill="hold"/>
                                        <p:tgtEl>
                                          <p:spTgt spid="89"/>
                                        </p:tgtEl>
                                        <p:attrNameLst>
                                          <p:attrName>ppt_h</p:attrName>
                                        </p:attrNameLst>
                                      </p:cBhvr>
                                      <p:tavLst>
                                        <p:tav tm="0">
                                          <p:val>
                                            <p:fltVal val="0"/>
                                          </p:val>
                                        </p:tav>
                                        <p:tav tm="100000">
                                          <p:val>
                                            <p:strVal val="#ppt_h"/>
                                          </p:val>
                                        </p:tav>
                                      </p:tavLst>
                                    </p:anim>
                                    <p:anim calcmode="lin" valueType="num">
                                      <p:cBhvr>
                                        <p:cTn id="27" dur="1000" fill="hold"/>
                                        <p:tgtEl>
                                          <p:spTgt spid="89"/>
                                        </p:tgtEl>
                                        <p:attrNameLst>
                                          <p:attrName>style.rotation</p:attrName>
                                        </p:attrNameLst>
                                      </p:cBhvr>
                                      <p:tavLst>
                                        <p:tav tm="0">
                                          <p:val>
                                            <p:fltVal val="90"/>
                                          </p:val>
                                        </p:tav>
                                        <p:tav tm="100000">
                                          <p:val>
                                            <p:fltVal val="0"/>
                                          </p:val>
                                        </p:tav>
                                      </p:tavLst>
                                    </p:anim>
                                    <p:animEffect transition="in" filter="fade">
                                      <p:cBhvr>
                                        <p:cTn id="28" dur="1000"/>
                                        <p:tgtEl>
                                          <p:spTgt spid="89"/>
                                        </p:tgtEl>
                                      </p:cBhvr>
                                    </p:animEffect>
                                  </p:childTnLst>
                                </p:cTn>
                              </p:par>
                              <p:par>
                                <p:cTn id="29" presetID="31"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 calcmode="lin" valueType="num">
                                      <p:cBhvr>
                                        <p:cTn id="31" dur="1250" fill="hold"/>
                                        <p:tgtEl>
                                          <p:spTgt spid="94"/>
                                        </p:tgtEl>
                                        <p:attrNameLst>
                                          <p:attrName>ppt_w</p:attrName>
                                        </p:attrNameLst>
                                      </p:cBhvr>
                                      <p:tavLst>
                                        <p:tav tm="0">
                                          <p:val>
                                            <p:fltVal val="0"/>
                                          </p:val>
                                        </p:tav>
                                        <p:tav tm="100000">
                                          <p:val>
                                            <p:strVal val="#ppt_w"/>
                                          </p:val>
                                        </p:tav>
                                      </p:tavLst>
                                    </p:anim>
                                    <p:anim calcmode="lin" valueType="num">
                                      <p:cBhvr>
                                        <p:cTn id="32" dur="1250" fill="hold"/>
                                        <p:tgtEl>
                                          <p:spTgt spid="94"/>
                                        </p:tgtEl>
                                        <p:attrNameLst>
                                          <p:attrName>ppt_h</p:attrName>
                                        </p:attrNameLst>
                                      </p:cBhvr>
                                      <p:tavLst>
                                        <p:tav tm="0">
                                          <p:val>
                                            <p:fltVal val="0"/>
                                          </p:val>
                                        </p:tav>
                                        <p:tav tm="100000">
                                          <p:val>
                                            <p:strVal val="#ppt_h"/>
                                          </p:val>
                                        </p:tav>
                                      </p:tavLst>
                                    </p:anim>
                                    <p:anim calcmode="lin" valueType="num">
                                      <p:cBhvr>
                                        <p:cTn id="33" dur="1250" fill="hold"/>
                                        <p:tgtEl>
                                          <p:spTgt spid="94"/>
                                        </p:tgtEl>
                                        <p:attrNameLst>
                                          <p:attrName>style.rotation</p:attrName>
                                        </p:attrNameLst>
                                      </p:cBhvr>
                                      <p:tavLst>
                                        <p:tav tm="0">
                                          <p:val>
                                            <p:fltVal val="90"/>
                                          </p:val>
                                        </p:tav>
                                        <p:tav tm="100000">
                                          <p:val>
                                            <p:fltVal val="0"/>
                                          </p:val>
                                        </p:tav>
                                      </p:tavLst>
                                    </p:anim>
                                    <p:animEffect transition="in" filter="fade">
                                      <p:cBhvr>
                                        <p:cTn id="34" dur="125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500"/>
                                        <p:tgtEl>
                                          <p:spTgt spid="11"/>
                                        </p:tgtEl>
                                      </p:cBhvr>
                                    </p:animEffect>
                                  </p:childTnLst>
                                </p:cTn>
                              </p:par>
                              <p:par>
                                <p:cTn id="38" presetID="31" presetClass="entr" presetSubtype="0" fill="hold" nodeType="withEffect">
                                  <p:stCondLst>
                                    <p:cond delay="0"/>
                                  </p:stCondLst>
                                  <p:childTnLst>
                                    <p:set>
                                      <p:cBhvr>
                                        <p:cTn id="39" dur="1" fill="hold">
                                          <p:stCondLst>
                                            <p:cond delay="0"/>
                                          </p:stCondLst>
                                        </p:cTn>
                                        <p:tgtEl>
                                          <p:spTgt spid="53"/>
                                        </p:tgtEl>
                                        <p:attrNameLst>
                                          <p:attrName>style.visibility</p:attrName>
                                        </p:attrNameLst>
                                      </p:cBhvr>
                                      <p:to>
                                        <p:strVal val="visible"/>
                                      </p:to>
                                    </p:set>
                                    <p:anim calcmode="lin" valueType="num">
                                      <p:cBhvr>
                                        <p:cTn id="40" dur="1000" fill="hold"/>
                                        <p:tgtEl>
                                          <p:spTgt spid="53"/>
                                        </p:tgtEl>
                                        <p:attrNameLst>
                                          <p:attrName>ppt_w</p:attrName>
                                        </p:attrNameLst>
                                      </p:cBhvr>
                                      <p:tavLst>
                                        <p:tav tm="0">
                                          <p:val>
                                            <p:fltVal val="0"/>
                                          </p:val>
                                        </p:tav>
                                        <p:tav tm="100000">
                                          <p:val>
                                            <p:strVal val="#ppt_w"/>
                                          </p:val>
                                        </p:tav>
                                      </p:tavLst>
                                    </p:anim>
                                    <p:anim calcmode="lin" valueType="num">
                                      <p:cBhvr>
                                        <p:cTn id="41" dur="1000" fill="hold"/>
                                        <p:tgtEl>
                                          <p:spTgt spid="53"/>
                                        </p:tgtEl>
                                        <p:attrNameLst>
                                          <p:attrName>ppt_h</p:attrName>
                                        </p:attrNameLst>
                                      </p:cBhvr>
                                      <p:tavLst>
                                        <p:tav tm="0">
                                          <p:val>
                                            <p:fltVal val="0"/>
                                          </p:val>
                                        </p:tav>
                                        <p:tav tm="100000">
                                          <p:val>
                                            <p:strVal val="#ppt_h"/>
                                          </p:val>
                                        </p:tav>
                                      </p:tavLst>
                                    </p:anim>
                                    <p:anim calcmode="lin" valueType="num">
                                      <p:cBhvr>
                                        <p:cTn id="42" dur="1000" fill="hold"/>
                                        <p:tgtEl>
                                          <p:spTgt spid="53"/>
                                        </p:tgtEl>
                                        <p:attrNameLst>
                                          <p:attrName>style.rotation</p:attrName>
                                        </p:attrNameLst>
                                      </p:cBhvr>
                                      <p:tavLst>
                                        <p:tav tm="0">
                                          <p:val>
                                            <p:fltVal val="90"/>
                                          </p:val>
                                        </p:tav>
                                        <p:tav tm="100000">
                                          <p:val>
                                            <p:fltVal val="0"/>
                                          </p:val>
                                        </p:tav>
                                      </p:tavLst>
                                    </p:anim>
                                    <p:animEffect transition="in" filter="fade">
                                      <p:cBhvr>
                                        <p:cTn id="43" dur="1000"/>
                                        <p:tgtEl>
                                          <p:spTgt spid="53"/>
                                        </p:tgtEl>
                                      </p:cBhvr>
                                    </p:animEffect>
                                  </p:childTnLst>
                                </p:cTn>
                              </p:par>
                              <p:par>
                                <p:cTn id="44" presetID="45" presetClass="entr" presetSubtype="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1500"/>
                                        <p:tgtEl>
                                          <p:spTgt spid="52"/>
                                        </p:tgtEl>
                                      </p:cBhvr>
                                    </p:animEffect>
                                    <p:anim calcmode="lin" valueType="num">
                                      <p:cBhvr>
                                        <p:cTn id="47" dur="1500" fill="hold"/>
                                        <p:tgtEl>
                                          <p:spTgt spid="52"/>
                                        </p:tgtEl>
                                        <p:attrNameLst>
                                          <p:attrName>ppt_w</p:attrName>
                                        </p:attrNameLst>
                                      </p:cBhvr>
                                      <p:tavLst>
                                        <p:tav tm="0" fmla="#ppt_w*sin(2.5*pi*$)">
                                          <p:val>
                                            <p:fltVal val="0"/>
                                          </p:val>
                                        </p:tav>
                                        <p:tav tm="100000">
                                          <p:val>
                                            <p:fltVal val="1"/>
                                          </p:val>
                                        </p:tav>
                                      </p:tavLst>
                                    </p:anim>
                                    <p:anim calcmode="lin" valueType="num">
                                      <p:cBhvr>
                                        <p:cTn id="48" dur="1500" fill="hold"/>
                                        <p:tgtEl>
                                          <p:spTgt spid="52"/>
                                        </p:tgtEl>
                                        <p:attrNameLst>
                                          <p:attrName>ppt_h</p:attrName>
                                        </p:attrNameLst>
                                      </p:cBhvr>
                                      <p:tavLst>
                                        <p:tav tm="0">
                                          <p:val>
                                            <p:strVal val="#ppt_h"/>
                                          </p:val>
                                        </p:tav>
                                        <p:tav tm="100000">
                                          <p:val>
                                            <p:strVal val="#ppt_h"/>
                                          </p:val>
                                        </p:tav>
                                      </p:tavLst>
                                    </p:anim>
                                  </p:childTnLst>
                                </p:cTn>
                              </p:par>
                              <p:par>
                                <p:cTn id="49" presetID="45" presetClass="entr" presetSubtype="0" fill="hold" grpId="0" nodeType="withEffect">
                                  <p:stCondLst>
                                    <p:cond delay="0"/>
                                  </p:stCondLst>
                                  <p:childTnLst>
                                    <p:set>
                                      <p:cBhvr>
                                        <p:cTn id="50" dur="1" fill="hold">
                                          <p:stCondLst>
                                            <p:cond delay="0"/>
                                          </p:stCondLst>
                                        </p:cTn>
                                        <p:tgtEl>
                                          <p:spTgt spid="93"/>
                                        </p:tgtEl>
                                        <p:attrNameLst>
                                          <p:attrName>style.visibility</p:attrName>
                                        </p:attrNameLst>
                                      </p:cBhvr>
                                      <p:to>
                                        <p:strVal val="visible"/>
                                      </p:to>
                                    </p:set>
                                    <p:animEffect transition="in" filter="fade">
                                      <p:cBhvr>
                                        <p:cTn id="51" dur="1500"/>
                                        <p:tgtEl>
                                          <p:spTgt spid="93"/>
                                        </p:tgtEl>
                                      </p:cBhvr>
                                    </p:animEffect>
                                    <p:anim calcmode="lin" valueType="num">
                                      <p:cBhvr>
                                        <p:cTn id="52" dur="1500" fill="hold"/>
                                        <p:tgtEl>
                                          <p:spTgt spid="93"/>
                                        </p:tgtEl>
                                        <p:attrNameLst>
                                          <p:attrName>ppt_w</p:attrName>
                                        </p:attrNameLst>
                                      </p:cBhvr>
                                      <p:tavLst>
                                        <p:tav tm="0" fmla="#ppt_w*sin(2.5*pi*$)">
                                          <p:val>
                                            <p:fltVal val="0"/>
                                          </p:val>
                                        </p:tav>
                                        <p:tav tm="100000">
                                          <p:val>
                                            <p:fltVal val="1"/>
                                          </p:val>
                                        </p:tav>
                                      </p:tavLst>
                                    </p:anim>
                                    <p:anim calcmode="lin" valueType="num">
                                      <p:cBhvr>
                                        <p:cTn id="53" dur="1500" fill="hold"/>
                                        <p:tgtEl>
                                          <p:spTgt spid="93"/>
                                        </p:tgtEl>
                                        <p:attrNameLst>
                                          <p:attrName>ppt_h</p:attrName>
                                        </p:attrNameLst>
                                      </p:cBhvr>
                                      <p:tavLst>
                                        <p:tav tm="0">
                                          <p:val>
                                            <p:strVal val="#ppt_h"/>
                                          </p:val>
                                        </p:tav>
                                        <p:tav tm="100000">
                                          <p:val>
                                            <p:strVal val="#ppt_h"/>
                                          </p:val>
                                        </p:tav>
                                      </p:tavLst>
                                    </p:anim>
                                  </p:childTnLst>
                                </p:cTn>
                              </p:par>
                              <p:par>
                                <p:cTn id="54" presetID="22" presetClass="entr" presetSubtype="1" fill="hold" nodeType="withEffect">
                                  <p:stCondLst>
                                    <p:cond delay="0"/>
                                  </p:stCondLst>
                                  <p:childTnLst>
                                    <p:set>
                                      <p:cBhvr>
                                        <p:cTn id="55" dur="1" fill="hold">
                                          <p:stCondLst>
                                            <p:cond delay="0"/>
                                          </p:stCondLst>
                                        </p:cTn>
                                        <p:tgtEl>
                                          <p:spTgt spid="103"/>
                                        </p:tgtEl>
                                        <p:attrNameLst>
                                          <p:attrName>style.visibility</p:attrName>
                                        </p:attrNameLst>
                                      </p:cBhvr>
                                      <p:to>
                                        <p:strVal val="visible"/>
                                      </p:to>
                                    </p:set>
                                    <p:animEffect transition="in" filter="wipe(up)">
                                      <p:cBhvr>
                                        <p:cTn id="56" dur="750"/>
                                        <p:tgtEl>
                                          <p:spTgt spid="103"/>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92"/>
                                        </p:tgtEl>
                                        <p:attrNameLst>
                                          <p:attrName>style.visibility</p:attrName>
                                        </p:attrNameLst>
                                      </p:cBhvr>
                                      <p:to>
                                        <p:strVal val="visible"/>
                                      </p:to>
                                    </p:set>
                                    <p:anim calcmode="lin" valueType="num">
                                      <p:cBhvr>
                                        <p:cTn id="59" dur="1250" fill="hold"/>
                                        <p:tgtEl>
                                          <p:spTgt spid="92"/>
                                        </p:tgtEl>
                                        <p:attrNameLst>
                                          <p:attrName>ppt_w</p:attrName>
                                        </p:attrNameLst>
                                      </p:cBhvr>
                                      <p:tavLst>
                                        <p:tav tm="0">
                                          <p:val>
                                            <p:fltVal val="0"/>
                                          </p:val>
                                        </p:tav>
                                        <p:tav tm="100000">
                                          <p:val>
                                            <p:strVal val="#ppt_w"/>
                                          </p:val>
                                        </p:tav>
                                      </p:tavLst>
                                    </p:anim>
                                    <p:anim calcmode="lin" valueType="num">
                                      <p:cBhvr>
                                        <p:cTn id="60" dur="1250" fill="hold"/>
                                        <p:tgtEl>
                                          <p:spTgt spid="92"/>
                                        </p:tgtEl>
                                        <p:attrNameLst>
                                          <p:attrName>ppt_h</p:attrName>
                                        </p:attrNameLst>
                                      </p:cBhvr>
                                      <p:tavLst>
                                        <p:tav tm="0">
                                          <p:val>
                                            <p:fltVal val="0"/>
                                          </p:val>
                                        </p:tav>
                                        <p:tav tm="100000">
                                          <p:val>
                                            <p:strVal val="#ppt_h"/>
                                          </p:val>
                                        </p:tav>
                                      </p:tavLst>
                                    </p:anim>
                                    <p:anim calcmode="lin" valueType="num">
                                      <p:cBhvr>
                                        <p:cTn id="61" dur="1250" fill="hold"/>
                                        <p:tgtEl>
                                          <p:spTgt spid="92"/>
                                        </p:tgtEl>
                                        <p:attrNameLst>
                                          <p:attrName>style.rotation</p:attrName>
                                        </p:attrNameLst>
                                      </p:cBhvr>
                                      <p:tavLst>
                                        <p:tav tm="0">
                                          <p:val>
                                            <p:fltVal val="90"/>
                                          </p:val>
                                        </p:tav>
                                        <p:tav tm="100000">
                                          <p:val>
                                            <p:fltVal val="0"/>
                                          </p:val>
                                        </p:tav>
                                      </p:tavLst>
                                    </p:anim>
                                    <p:animEffect transition="in" filter="fade">
                                      <p:cBhvr>
                                        <p:cTn id="62" dur="1250"/>
                                        <p:tgtEl>
                                          <p:spTgt spid="92"/>
                                        </p:tgtEl>
                                      </p:cBhvr>
                                    </p:animEffect>
                                  </p:childTnLst>
                                </p:cTn>
                              </p:par>
                              <p:par>
                                <p:cTn id="63" presetID="45" presetClass="entr" presetSubtype="0" fill="hold" grpId="0" nodeType="with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1500"/>
                                        <p:tgtEl>
                                          <p:spTgt spid="90"/>
                                        </p:tgtEl>
                                      </p:cBhvr>
                                    </p:animEffect>
                                    <p:anim calcmode="lin" valueType="num">
                                      <p:cBhvr>
                                        <p:cTn id="66" dur="1500" fill="hold"/>
                                        <p:tgtEl>
                                          <p:spTgt spid="90"/>
                                        </p:tgtEl>
                                        <p:attrNameLst>
                                          <p:attrName>ppt_w</p:attrName>
                                        </p:attrNameLst>
                                      </p:cBhvr>
                                      <p:tavLst>
                                        <p:tav tm="0" fmla="#ppt_w*sin(2.5*pi*$)">
                                          <p:val>
                                            <p:fltVal val="0"/>
                                          </p:val>
                                        </p:tav>
                                        <p:tav tm="100000">
                                          <p:val>
                                            <p:fltVal val="1"/>
                                          </p:val>
                                        </p:tav>
                                      </p:tavLst>
                                    </p:anim>
                                    <p:anim calcmode="lin" valueType="num">
                                      <p:cBhvr>
                                        <p:cTn id="67" dur="1500" fill="hold"/>
                                        <p:tgtEl>
                                          <p:spTgt spid="90"/>
                                        </p:tgtEl>
                                        <p:attrNameLst>
                                          <p:attrName>ppt_h</p:attrName>
                                        </p:attrNameLst>
                                      </p:cBhvr>
                                      <p:tavLst>
                                        <p:tav tm="0">
                                          <p:val>
                                            <p:strVal val="#ppt_h"/>
                                          </p:val>
                                        </p:tav>
                                        <p:tav tm="100000">
                                          <p:val>
                                            <p:strVal val="#ppt_h"/>
                                          </p:val>
                                        </p:tav>
                                      </p:tavLst>
                                    </p:anim>
                                  </p:childTnLst>
                                </p:cTn>
                              </p:par>
                              <p:par>
                                <p:cTn id="68" presetID="31"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 calcmode="lin" valueType="num">
                                      <p:cBhvr>
                                        <p:cTn id="70" dur="1000" fill="hold"/>
                                        <p:tgtEl>
                                          <p:spTgt spid="54"/>
                                        </p:tgtEl>
                                        <p:attrNameLst>
                                          <p:attrName>ppt_w</p:attrName>
                                        </p:attrNameLst>
                                      </p:cBhvr>
                                      <p:tavLst>
                                        <p:tav tm="0">
                                          <p:val>
                                            <p:fltVal val="0"/>
                                          </p:val>
                                        </p:tav>
                                        <p:tav tm="100000">
                                          <p:val>
                                            <p:strVal val="#ppt_w"/>
                                          </p:val>
                                        </p:tav>
                                      </p:tavLst>
                                    </p:anim>
                                    <p:anim calcmode="lin" valueType="num">
                                      <p:cBhvr>
                                        <p:cTn id="71" dur="1000" fill="hold"/>
                                        <p:tgtEl>
                                          <p:spTgt spid="54"/>
                                        </p:tgtEl>
                                        <p:attrNameLst>
                                          <p:attrName>ppt_h</p:attrName>
                                        </p:attrNameLst>
                                      </p:cBhvr>
                                      <p:tavLst>
                                        <p:tav tm="0">
                                          <p:val>
                                            <p:fltVal val="0"/>
                                          </p:val>
                                        </p:tav>
                                        <p:tav tm="100000">
                                          <p:val>
                                            <p:strVal val="#ppt_h"/>
                                          </p:val>
                                        </p:tav>
                                      </p:tavLst>
                                    </p:anim>
                                    <p:anim calcmode="lin" valueType="num">
                                      <p:cBhvr>
                                        <p:cTn id="72" dur="1000" fill="hold"/>
                                        <p:tgtEl>
                                          <p:spTgt spid="54"/>
                                        </p:tgtEl>
                                        <p:attrNameLst>
                                          <p:attrName>style.rotation</p:attrName>
                                        </p:attrNameLst>
                                      </p:cBhvr>
                                      <p:tavLst>
                                        <p:tav tm="0">
                                          <p:val>
                                            <p:fltVal val="90"/>
                                          </p:val>
                                        </p:tav>
                                        <p:tav tm="100000">
                                          <p:val>
                                            <p:fltVal val="0"/>
                                          </p:val>
                                        </p:tav>
                                      </p:tavLst>
                                    </p:anim>
                                    <p:animEffect transition="in" filter="fade">
                                      <p:cBhvr>
                                        <p:cTn id="73" dur="1000"/>
                                        <p:tgtEl>
                                          <p:spTgt spid="54"/>
                                        </p:tgtEl>
                                      </p:cBhvr>
                                    </p:animEffect>
                                  </p:childTnLst>
                                </p:cTn>
                              </p:par>
                              <p:par>
                                <p:cTn id="74" presetID="14" presetClass="entr" presetSubtype="10" fill="hold" nodeType="withEffect">
                                  <p:stCondLst>
                                    <p:cond delay="0"/>
                                  </p:stCondLst>
                                  <p:childTnLst>
                                    <p:set>
                                      <p:cBhvr>
                                        <p:cTn id="75" dur="1" fill="hold">
                                          <p:stCondLst>
                                            <p:cond delay="0"/>
                                          </p:stCondLst>
                                        </p:cTn>
                                        <p:tgtEl>
                                          <p:spTgt spid="115"/>
                                        </p:tgtEl>
                                        <p:attrNameLst>
                                          <p:attrName>style.visibility</p:attrName>
                                        </p:attrNameLst>
                                      </p:cBhvr>
                                      <p:to>
                                        <p:strVal val="visible"/>
                                      </p:to>
                                    </p:set>
                                    <p:animEffect transition="in" filter="randombar(horizontal)">
                                      <p:cBhvr>
                                        <p:cTn id="76" dur="750"/>
                                        <p:tgtEl>
                                          <p:spTgt spid="115"/>
                                        </p:tgtEl>
                                      </p:cBhvr>
                                    </p:animEffect>
                                  </p:childTnLst>
                                </p:cTn>
                              </p:par>
                              <p:par>
                                <p:cTn id="77" presetID="45"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1500"/>
                                        <p:tgtEl>
                                          <p:spTgt spid="43"/>
                                        </p:tgtEl>
                                      </p:cBhvr>
                                    </p:animEffect>
                                    <p:anim calcmode="lin" valueType="num">
                                      <p:cBhvr>
                                        <p:cTn id="80" dur="1500" fill="hold"/>
                                        <p:tgtEl>
                                          <p:spTgt spid="43"/>
                                        </p:tgtEl>
                                        <p:attrNameLst>
                                          <p:attrName>ppt_w</p:attrName>
                                        </p:attrNameLst>
                                      </p:cBhvr>
                                      <p:tavLst>
                                        <p:tav tm="0" fmla="#ppt_w*sin(2.5*pi*$)">
                                          <p:val>
                                            <p:fltVal val="0"/>
                                          </p:val>
                                        </p:tav>
                                        <p:tav tm="100000">
                                          <p:val>
                                            <p:fltVal val="1"/>
                                          </p:val>
                                        </p:tav>
                                      </p:tavLst>
                                    </p:anim>
                                    <p:anim calcmode="lin" valueType="num">
                                      <p:cBhvr>
                                        <p:cTn id="81" dur="1500" fill="hold"/>
                                        <p:tgtEl>
                                          <p:spTgt spid="43"/>
                                        </p:tgtEl>
                                        <p:attrNameLst>
                                          <p:attrName>ppt_h</p:attrName>
                                        </p:attrNameLst>
                                      </p:cBhvr>
                                      <p:tavLst>
                                        <p:tav tm="0">
                                          <p:val>
                                            <p:strVal val="#ppt_h"/>
                                          </p:val>
                                        </p:tav>
                                        <p:tav tm="100000">
                                          <p:val>
                                            <p:strVal val="#ppt_h"/>
                                          </p:val>
                                        </p:tav>
                                      </p:tavLst>
                                    </p:anim>
                                  </p:childTnLst>
                                </p:cTn>
                              </p:par>
                              <p:par>
                                <p:cTn id="82" presetID="53" presetClass="entr" presetSubtype="16"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anim calcmode="lin" valueType="num">
                                      <p:cBhvr>
                                        <p:cTn id="84" dur="750" fill="hold"/>
                                        <p:tgtEl>
                                          <p:spTgt spid="49"/>
                                        </p:tgtEl>
                                        <p:attrNameLst>
                                          <p:attrName>ppt_w</p:attrName>
                                        </p:attrNameLst>
                                      </p:cBhvr>
                                      <p:tavLst>
                                        <p:tav tm="0">
                                          <p:val>
                                            <p:fltVal val="0"/>
                                          </p:val>
                                        </p:tav>
                                        <p:tav tm="100000">
                                          <p:val>
                                            <p:strVal val="#ppt_w"/>
                                          </p:val>
                                        </p:tav>
                                      </p:tavLst>
                                    </p:anim>
                                    <p:anim calcmode="lin" valueType="num">
                                      <p:cBhvr>
                                        <p:cTn id="85" dur="750" fill="hold"/>
                                        <p:tgtEl>
                                          <p:spTgt spid="49"/>
                                        </p:tgtEl>
                                        <p:attrNameLst>
                                          <p:attrName>ppt_h</p:attrName>
                                        </p:attrNameLst>
                                      </p:cBhvr>
                                      <p:tavLst>
                                        <p:tav tm="0">
                                          <p:val>
                                            <p:fltVal val="0"/>
                                          </p:val>
                                        </p:tav>
                                        <p:tav tm="100000">
                                          <p:val>
                                            <p:strVal val="#ppt_h"/>
                                          </p:val>
                                        </p:tav>
                                      </p:tavLst>
                                    </p:anim>
                                    <p:animEffect transition="in" filter="fade">
                                      <p:cBhvr>
                                        <p:cTn id="86" dur="750"/>
                                        <p:tgtEl>
                                          <p:spTgt spid="49"/>
                                        </p:tgtEl>
                                      </p:cBhvr>
                                    </p:animEffect>
                                  </p:childTnLst>
                                </p:cTn>
                              </p:par>
                              <p:par>
                                <p:cTn id="87" presetID="45" presetClass="entr" presetSubtype="0"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1500"/>
                                        <p:tgtEl>
                                          <p:spTgt spid="48"/>
                                        </p:tgtEl>
                                      </p:cBhvr>
                                    </p:animEffect>
                                    <p:anim calcmode="lin" valueType="num">
                                      <p:cBhvr>
                                        <p:cTn id="90" dur="1500" fill="hold"/>
                                        <p:tgtEl>
                                          <p:spTgt spid="48"/>
                                        </p:tgtEl>
                                        <p:attrNameLst>
                                          <p:attrName>ppt_w</p:attrName>
                                        </p:attrNameLst>
                                      </p:cBhvr>
                                      <p:tavLst>
                                        <p:tav tm="0" fmla="#ppt_w*sin(2.5*pi*$)">
                                          <p:val>
                                            <p:fltVal val="0"/>
                                          </p:val>
                                        </p:tav>
                                        <p:tav tm="100000">
                                          <p:val>
                                            <p:fltVal val="1"/>
                                          </p:val>
                                        </p:tav>
                                      </p:tavLst>
                                    </p:anim>
                                    <p:anim calcmode="lin" valueType="num">
                                      <p:cBhvr>
                                        <p:cTn id="91" dur="1500" fill="hold"/>
                                        <p:tgtEl>
                                          <p:spTgt spid="48"/>
                                        </p:tgtEl>
                                        <p:attrNameLst>
                                          <p:attrName>ppt_h</p:attrName>
                                        </p:attrNameLst>
                                      </p:cBhvr>
                                      <p:tavLst>
                                        <p:tav tm="0">
                                          <p:val>
                                            <p:strVal val="#ppt_h"/>
                                          </p:val>
                                        </p:tav>
                                        <p:tav tm="100000">
                                          <p:val>
                                            <p:strVal val="#ppt_h"/>
                                          </p:val>
                                        </p:tav>
                                      </p:tavLst>
                                    </p:anim>
                                  </p:childTnLst>
                                </p:cTn>
                              </p:par>
                              <p:par>
                                <p:cTn id="92" presetID="31"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 calcmode="lin" valueType="num">
                                      <p:cBhvr>
                                        <p:cTn id="94" dur="1250" fill="hold"/>
                                        <p:tgtEl>
                                          <p:spTgt spid="46"/>
                                        </p:tgtEl>
                                        <p:attrNameLst>
                                          <p:attrName>ppt_w</p:attrName>
                                        </p:attrNameLst>
                                      </p:cBhvr>
                                      <p:tavLst>
                                        <p:tav tm="0">
                                          <p:val>
                                            <p:fltVal val="0"/>
                                          </p:val>
                                        </p:tav>
                                        <p:tav tm="100000">
                                          <p:val>
                                            <p:strVal val="#ppt_w"/>
                                          </p:val>
                                        </p:tav>
                                      </p:tavLst>
                                    </p:anim>
                                    <p:anim calcmode="lin" valueType="num">
                                      <p:cBhvr>
                                        <p:cTn id="95" dur="1250" fill="hold"/>
                                        <p:tgtEl>
                                          <p:spTgt spid="46"/>
                                        </p:tgtEl>
                                        <p:attrNameLst>
                                          <p:attrName>ppt_h</p:attrName>
                                        </p:attrNameLst>
                                      </p:cBhvr>
                                      <p:tavLst>
                                        <p:tav tm="0">
                                          <p:val>
                                            <p:fltVal val="0"/>
                                          </p:val>
                                        </p:tav>
                                        <p:tav tm="100000">
                                          <p:val>
                                            <p:strVal val="#ppt_h"/>
                                          </p:val>
                                        </p:tav>
                                      </p:tavLst>
                                    </p:anim>
                                    <p:anim calcmode="lin" valueType="num">
                                      <p:cBhvr>
                                        <p:cTn id="96" dur="1250" fill="hold"/>
                                        <p:tgtEl>
                                          <p:spTgt spid="46"/>
                                        </p:tgtEl>
                                        <p:attrNameLst>
                                          <p:attrName>style.rotation</p:attrName>
                                        </p:attrNameLst>
                                      </p:cBhvr>
                                      <p:tavLst>
                                        <p:tav tm="0">
                                          <p:val>
                                            <p:fltVal val="90"/>
                                          </p:val>
                                        </p:tav>
                                        <p:tav tm="100000">
                                          <p:val>
                                            <p:fltVal val="0"/>
                                          </p:val>
                                        </p:tav>
                                      </p:tavLst>
                                    </p:anim>
                                    <p:animEffect transition="in" filter="fade">
                                      <p:cBhvr>
                                        <p:cTn id="97" dur="1250"/>
                                        <p:tgtEl>
                                          <p:spTgt spid="46"/>
                                        </p:tgtEl>
                                      </p:cBhvr>
                                    </p:animEffect>
                                  </p:childTnLst>
                                </p:cTn>
                              </p:par>
                              <p:par>
                                <p:cTn id="98" presetID="31" presetClass="entr" presetSubtype="0"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 calcmode="lin" valueType="num">
                                      <p:cBhvr>
                                        <p:cTn id="100" dur="1250" fill="hold"/>
                                        <p:tgtEl>
                                          <p:spTgt spid="50"/>
                                        </p:tgtEl>
                                        <p:attrNameLst>
                                          <p:attrName>ppt_w</p:attrName>
                                        </p:attrNameLst>
                                      </p:cBhvr>
                                      <p:tavLst>
                                        <p:tav tm="0">
                                          <p:val>
                                            <p:fltVal val="0"/>
                                          </p:val>
                                        </p:tav>
                                        <p:tav tm="100000">
                                          <p:val>
                                            <p:strVal val="#ppt_w"/>
                                          </p:val>
                                        </p:tav>
                                      </p:tavLst>
                                    </p:anim>
                                    <p:anim calcmode="lin" valueType="num">
                                      <p:cBhvr>
                                        <p:cTn id="101" dur="1250" fill="hold"/>
                                        <p:tgtEl>
                                          <p:spTgt spid="50"/>
                                        </p:tgtEl>
                                        <p:attrNameLst>
                                          <p:attrName>ppt_h</p:attrName>
                                        </p:attrNameLst>
                                      </p:cBhvr>
                                      <p:tavLst>
                                        <p:tav tm="0">
                                          <p:val>
                                            <p:fltVal val="0"/>
                                          </p:val>
                                        </p:tav>
                                        <p:tav tm="100000">
                                          <p:val>
                                            <p:strVal val="#ppt_h"/>
                                          </p:val>
                                        </p:tav>
                                      </p:tavLst>
                                    </p:anim>
                                    <p:anim calcmode="lin" valueType="num">
                                      <p:cBhvr>
                                        <p:cTn id="102" dur="1250" fill="hold"/>
                                        <p:tgtEl>
                                          <p:spTgt spid="50"/>
                                        </p:tgtEl>
                                        <p:attrNameLst>
                                          <p:attrName>style.rotation</p:attrName>
                                        </p:attrNameLst>
                                      </p:cBhvr>
                                      <p:tavLst>
                                        <p:tav tm="0">
                                          <p:val>
                                            <p:fltVal val="90"/>
                                          </p:val>
                                        </p:tav>
                                        <p:tav tm="100000">
                                          <p:val>
                                            <p:fltVal val="0"/>
                                          </p:val>
                                        </p:tav>
                                      </p:tavLst>
                                    </p:anim>
                                    <p:animEffect transition="in" filter="fade">
                                      <p:cBhvr>
                                        <p:cTn id="103" dur="1250"/>
                                        <p:tgtEl>
                                          <p:spTgt spid="50"/>
                                        </p:tgtEl>
                                      </p:cBhvr>
                                    </p:animEffect>
                                  </p:childTnLst>
                                </p:cTn>
                              </p:par>
                              <p:par>
                                <p:cTn id="104" presetID="45" presetClass="entr" presetSubtype="0" fill="hold" grpId="0" nodeType="withEffect">
                                  <p:stCondLst>
                                    <p:cond delay="0"/>
                                  </p:stCondLst>
                                  <p:childTnLst>
                                    <p:set>
                                      <p:cBhvr>
                                        <p:cTn id="105" dur="1" fill="hold">
                                          <p:stCondLst>
                                            <p:cond delay="0"/>
                                          </p:stCondLst>
                                        </p:cTn>
                                        <p:tgtEl>
                                          <p:spTgt spid="44"/>
                                        </p:tgtEl>
                                        <p:attrNameLst>
                                          <p:attrName>style.visibility</p:attrName>
                                        </p:attrNameLst>
                                      </p:cBhvr>
                                      <p:to>
                                        <p:strVal val="visible"/>
                                      </p:to>
                                    </p:set>
                                    <p:animEffect transition="in" filter="fade">
                                      <p:cBhvr>
                                        <p:cTn id="106" dur="1500"/>
                                        <p:tgtEl>
                                          <p:spTgt spid="44"/>
                                        </p:tgtEl>
                                      </p:cBhvr>
                                    </p:animEffect>
                                    <p:anim calcmode="lin" valueType="num">
                                      <p:cBhvr>
                                        <p:cTn id="107" dur="1500" fill="hold"/>
                                        <p:tgtEl>
                                          <p:spTgt spid="44"/>
                                        </p:tgtEl>
                                        <p:attrNameLst>
                                          <p:attrName>ppt_w</p:attrName>
                                        </p:attrNameLst>
                                      </p:cBhvr>
                                      <p:tavLst>
                                        <p:tav tm="0" fmla="#ppt_w*sin(2.5*pi*$)">
                                          <p:val>
                                            <p:fltVal val="0"/>
                                          </p:val>
                                        </p:tav>
                                        <p:tav tm="100000">
                                          <p:val>
                                            <p:fltVal val="1"/>
                                          </p:val>
                                        </p:tav>
                                      </p:tavLst>
                                    </p:anim>
                                    <p:anim calcmode="lin" valueType="num">
                                      <p:cBhvr>
                                        <p:cTn id="108" dur="1500" fill="hold"/>
                                        <p:tgtEl>
                                          <p:spTgt spid="44"/>
                                        </p:tgtEl>
                                        <p:attrNameLst>
                                          <p:attrName>ppt_h</p:attrName>
                                        </p:attrNameLst>
                                      </p:cBhvr>
                                      <p:tavLst>
                                        <p:tav tm="0">
                                          <p:val>
                                            <p:strVal val="#ppt_h"/>
                                          </p:val>
                                        </p:tav>
                                        <p:tav tm="100000">
                                          <p:val>
                                            <p:strVal val="#ppt_h"/>
                                          </p:val>
                                        </p:tav>
                                      </p:tavLst>
                                    </p:anim>
                                  </p:childTnLst>
                                </p:cTn>
                              </p:par>
                              <p:par>
                                <p:cTn id="109" presetID="10" presetClass="entr" presetSubtype="0" fill="hold" nodeType="withEffect">
                                  <p:stCondLst>
                                    <p:cond delay="0"/>
                                  </p:stCondLst>
                                  <p:childTnLst>
                                    <p:set>
                                      <p:cBhvr>
                                        <p:cTn id="110" dur="1" fill="hold">
                                          <p:stCondLst>
                                            <p:cond delay="0"/>
                                          </p:stCondLst>
                                        </p:cTn>
                                        <p:tgtEl>
                                          <p:spTgt spid="113"/>
                                        </p:tgtEl>
                                        <p:attrNameLst>
                                          <p:attrName>style.visibility</p:attrName>
                                        </p:attrNameLst>
                                      </p:cBhvr>
                                      <p:to>
                                        <p:strVal val="visible"/>
                                      </p:to>
                                    </p:set>
                                    <p:animEffect transition="in" filter="fade">
                                      <p:cBhvr>
                                        <p:cTn id="111" dur="500"/>
                                        <p:tgtEl>
                                          <p:spTgt spid="113"/>
                                        </p:tgtEl>
                                      </p:cBhvr>
                                    </p:animEffect>
                                  </p:childTnLst>
                                </p:cTn>
                              </p:par>
                              <p:par>
                                <p:cTn id="112" presetID="10" presetClass="entr" presetSubtype="0" fill="hold" nodeType="withEffect">
                                  <p:stCondLst>
                                    <p:cond delay="0"/>
                                  </p:stCondLst>
                                  <p:childTnLst>
                                    <p:set>
                                      <p:cBhvr>
                                        <p:cTn id="113" dur="1" fill="hold">
                                          <p:stCondLst>
                                            <p:cond delay="0"/>
                                          </p:stCondLst>
                                        </p:cTn>
                                        <p:tgtEl>
                                          <p:spTgt spid="112"/>
                                        </p:tgtEl>
                                        <p:attrNameLst>
                                          <p:attrName>style.visibility</p:attrName>
                                        </p:attrNameLst>
                                      </p:cBhvr>
                                      <p:to>
                                        <p:strVal val="visible"/>
                                      </p:to>
                                    </p:set>
                                    <p:animEffect transition="in" filter="fade">
                                      <p:cBhvr>
                                        <p:cTn id="114" dur="500"/>
                                        <p:tgtEl>
                                          <p:spTgt spid="112"/>
                                        </p:tgtEl>
                                      </p:cBhvr>
                                    </p:animEffect>
                                  </p:childTnLst>
                                </p:cTn>
                              </p:par>
                              <p:par>
                                <p:cTn id="115" presetID="22" presetClass="entr" presetSubtype="1" fill="hold" grpId="0" nodeType="withEffect">
                                  <p:stCondLst>
                                    <p:cond delay="0"/>
                                  </p:stCondLst>
                                  <p:childTnLst>
                                    <p:set>
                                      <p:cBhvr>
                                        <p:cTn id="116" dur="1" fill="hold">
                                          <p:stCondLst>
                                            <p:cond delay="0"/>
                                          </p:stCondLst>
                                        </p:cTn>
                                        <p:tgtEl>
                                          <p:spTgt spid="114"/>
                                        </p:tgtEl>
                                        <p:attrNameLst>
                                          <p:attrName>style.visibility</p:attrName>
                                        </p:attrNameLst>
                                      </p:cBhvr>
                                      <p:to>
                                        <p:strVal val="visible"/>
                                      </p:to>
                                    </p:set>
                                    <p:animEffect transition="in" filter="wipe(up)">
                                      <p:cBhvr>
                                        <p:cTn id="117" dur="1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6" grpId="0" animBg="1"/>
      <p:bldP spid="48" grpId="0" animBg="1"/>
      <p:bldP spid="49" grpId="0" animBg="1"/>
      <p:bldP spid="44" grpId="0" animBg="1"/>
      <p:bldP spid="50" grpId="0" animBg="1"/>
      <p:bldP spid="52" grpId="0" animBg="1"/>
      <p:bldP spid="86" grpId="0" animBg="1"/>
      <p:bldP spid="87" grpId="0" animBg="1"/>
      <p:bldP spid="88" grpId="0" animBg="1"/>
      <p:bldP spid="89" grpId="0" animBg="1"/>
      <p:bldP spid="90" grpId="0" animBg="1"/>
      <p:bldP spid="92" grpId="0" animBg="1"/>
      <p:bldP spid="93" grpId="0" animBg="1"/>
      <p:bldP spid="11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sp>
        <p:nvSpPr>
          <p:cNvPr id="3" name="Hexágono 2">
            <a:extLst>
              <a:ext uri="{FF2B5EF4-FFF2-40B4-BE49-F238E27FC236}">
                <a16:creationId xmlns:a16="http://schemas.microsoft.com/office/drawing/2014/main" id="{1C7F240C-26D3-4148-8F10-6E5AC10DFD49}"/>
              </a:ext>
            </a:extLst>
          </p:cNvPr>
          <p:cNvSpPr/>
          <p:nvPr/>
        </p:nvSpPr>
        <p:spPr>
          <a:xfrm>
            <a:off x="2552775" y="1300250"/>
            <a:ext cx="6588000" cy="4140000"/>
          </a:xfrm>
          <a:prstGeom prst="hexagon">
            <a:avLst/>
          </a:prstGeom>
          <a:blipFill dpi="0" rotWithShape="1">
            <a:blip r:embed="rId4"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09" name="Triángulo isósceles 108">
            <a:extLst>
              <a:ext uri="{FF2B5EF4-FFF2-40B4-BE49-F238E27FC236}">
                <a16:creationId xmlns:a16="http://schemas.microsoft.com/office/drawing/2014/main" id="{1C64E321-047E-45E1-8EA4-5E4122698BBB}"/>
              </a:ext>
            </a:extLst>
          </p:cNvPr>
          <p:cNvSpPr/>
          <p:nvPr/>
        </p:nvSpPr>
        <p:spPr>
          <a:xfrm rot="14590686">
            <a:off x="7606240" y="2435418"/>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0" name="Triángulo isósceles 109">
            <a:extLst>
              <a:ext uri="{FF2B5EF4-FFF2-40B4-BE49-F238E27FC236}">
                <a16:creationId xmlns:a16="http://schemas.microsoft.com/office/drawing/2014/main" id="{8A245755-D38D-4774-ACC7-813C3AD0DB8C}"/>
              </a:ext>
            </a:extLst>
          </p:cNvPr>
          <p:cNvSpPr/>
          <p:nvPr/>
        </p:nvSpPr>
        <p:spPr>
          <a:xfrm rot="21322999">
            <a:off x="2922555" y="1291869"/>
            <a:ext cx="1410960" cy="1171823"/>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1" name="Triángulo isósceles 110">
            <a:extLst>
              <a:ext uri="{FF2B5EF4-FFF2-40B4-BE49-F238E27FC236}">
                <a16:creationId xmlns:a16="http://schemas.microsoft.com/office/drawing/2014/main" id="{57F9F5F6-F264-4071-967D-1DB3E834F144}"/>
              </a:ext>
            </a:extLst>
          </p:cNvPr>
          <p:cNvSpPr/>
          <p:nvPr/>
        </p:nvSpPr>
        <p:spPr>
          <a:xfrm>
            <a:off x="2678715" y="4271887"/>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2" name="Triángulo isósceles 111">
            <a:extLst>
              <a:ext uri="{FF2B5EF4-FFF2-40B4-BE49-F238E27FC236}">
                <a16:creationId xmlns:a16="http://schemas.microsoft.com/office/drawing/2014/main" id="{E1D49CDD-ED27-4969-96F1-B92D8F09E9E2}"/>
              </a:ext>
            </a:extLst>
          </p:cNvPr>
          <p:cNvSpPr/>
          <p:nvPr/>
        </p:nvSpPr>
        <p:spPr>
          <a:xfrm>
            <a:off x="7959375" y="4263008"/>
            <a:ext cx="1410960" cy="1171823"/>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3" name="Triángulo isósceles 112">
            <a:extLst>
              <a:ext uri="{FF2B5EF4-FFF2-40B4-BE49-F238E27FC236}">
                <a16:creationId xmlns:a16="http://schemas.microsoft.com/office/drawing/2014/main" id="{87B71E48-671D-48CB-801D-E31EAD5A7CBB}"/>
              </a:ext>
            </a:extLst>
          </p:cNvPr>
          <p:cNvSpPr/>
          <p:nvPr/>
        </p:nvSpPr>
        <p:spPr>
          <a:xfrm rot="17790431">
            <a:off x="1640595" y="1889753"/>
            <a:ext cx="1410960" cy="1171823"/>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nvGrpSpPr>
          <p:cNvPr id="114" name="Grupo 113">
            <a:extLst>
              <a:ext uri="{FF2B5EF4-FFF2-40B4-BE49-F238E27FC236}">
                <a16:creationId xmlns:a16="http://schemas.microsoft.com/office/drawing/2014/main" id="{98616CB7-9397-44F8-A2A4-111EB65C6F1B}"/>
              </a:ext>
            </a:extLst>
          </p:cNvPr>
          <p:cNvGrpSpPr/>
          <p:nvPr/>
        </p:nvGrpSpPr>
        <p:grpSpPr>
          <a:xfrm>
            <a:off x="2520716" y="4427455"/>
            <a:ext cx="4489893" cy="656054"/>
            <a:chOff x="2500346" y="3271552"/>
            <a:chExt cx="4489893" cy="656054"/>
          </a:xfrm>
        </p:grpSpPr>
        <p:sp>
          <p:nvSpPr>
            <p:cNvPr id="115" name="Rectángulo 114">
              <a:extLst>
                <a:ext uri="{FF2B5EF4-FFF2-40B4-BE49-F238E27FC236}">
                  <a16:creationId xmlns:a16="http://schemas.microsoft.com/office/drawing/2014/main" id="{2855559D-2763-42E8-903F-C3DD80EDB667}"/>
                </a:ext>
              </a:extLst>
            </p:cNvPr>
            <p:cNvSpPr/>
            <p:nvPr/>
          </p:nvSpPr>
          <p:spPr>
            <a:xfrm>
              <a:off x="2894305" y="3274419"/>
              <a:ext cx="3708218" cy="647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2300" dirty="0">
                  <a:solidFill>
                    <a:srgbClr val="0B2757"/>
                  </a:solidFill>
                </a:rPr>
                <a:t>3. Violencia contra los niños </a:t>
              </a:r>
            </a:p>
          </p:txBody>
        </p:sp>
        <p:sp>
          <p:nvSpPr>
            <p:cNvPr id="116" name="Triángulo isósceles 115">
              <a:extLst>
                <a:ext uri="{FF2B5EF4-FFF2-40B4-BE49-F238E27FC236}">
                  <a16:creationId xmlns:a16="http://schemas.microsoft.com/office/drawing/2014/main" id="{1A80AE88-9C9C-4422-885F-02804FFC6A0B}"/>
                </a:ext>
              </a:extLst>
            </p:cNvPr>
            <p:cNvSpPr>
              <a:spLocks noChangeAspect="1"/>
            </p:cNvSpPr>
            <p:nvPr/>
          </p:nvSpPr>
          <p:spPr>
            <a:xfrm rot="10800000">
              <a:off x="6228057" y="3274419"/>
              <a:ext cx="762182" cy="653187"/>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7" name="Triángulo isósceles 116">
              <a:extLst>
                <a:ext uri="{FF2B5EF4-FFF2-40B4-BE49-F238E27FC236}">
                  <a16:creationId xmlns:a16="http://schemas.microsoft.com/office/drawing/2014/main" id="{640D23C7-F0D1-49C0-9FA4-02CFD40D6E6A}"/>
                </a:ext>
              </a:extLst>
            </p:cNvPr>
            <p:cNvSpPr>
              <a:spLocks noChangeAspect="1"/>
            </p:cNvSpPr>
            <p:nvPr/>
          </p:nvSpPr>
          <p:spPr>
            <a:xfrm>
              <a:off x="2500346" y="3271552"/>
              <a:ext cx="762182" cy="653187"/>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pic>
        <p:nvPicPr>
          <p:cNvPr id="118" name="Imagen 117" descr="Imagen que contiene dibujo&#10;&#10;Descripción generada automáticamente">
            <a:extLst>
              <a:ext uri="{FF2B5EF4-FFF2-40B4-BE49-F238E27FC236}">
                <a16:creationId xmlns:a16="http://schemas.microsoft.com/office/drawing/2014/main" id="{AB016966-03B3-46A2-A9E9-F54076B8E1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19" name="Imagen 118" descr="Imagen que contiene libro&#10;&#10;Descripción generada automáticamente">
            <a:extLst>
              <a:ext uri="{FF2B5EF4-FFF2-40B4-BE49-F238E27FC236}">
                <a16:creationId xmlns:a16="http://schemas.microsoft.com/office/drawing/2014/main" id="{131ED3C0-014F-488D-8976-736F5208E0B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Tree>
    <p:extLst>
      <p:ext uri="{BB962C8B-B14F-4D97-AF65-F5344CB8AC3E}">
        <p14:creationId xmlns:p14="http://schemas.microsoft.com/office/powerpoint/2010/main" val="395880489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45"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1500"/>
                                        <p:tgtEl>
                                          <p:spTgt spid="110"/>
                                        </p:tgtEl>
                                      </p:cBhvr>
                                    </p:animEffect>
                                    <p:anim calcmode="lin" valueType="num">
                                      <p:cBhvr>
                                        <p:cTn id="11" dur="1500" fill="hold"/>
                                        <p:tgtEl>
                                          <p:spTgt spid="110"/>
                                        </p:tgtEl>
                                        <p:attrNameLst>
                                          <p:attrName>ppt_w</p:attrName>
                                        </p:attrNameLst>
                                      </p:cBhvr>
                                      <p:tavLst>
                                        <p:tav tm="0" fmla="#ppt_w*sin(2.5*pi*$)">
                                          <p:val>
                                            <p:fltVal val="0"/>
                                          </p:val>
                                        </p:tav>
                                        <p:tav tm="100000">
                                          <p:val>
                                            <p:fltVal val="1"/>
                                          </p:val>
                                        </p:tav>
                                      </p:tavLst>
                                    </p:anim>
                                    <p:anim calcmode="lin" valueType="num">
                                      <p:cBhvr>
                                        <p:cTn id="12" dur="1500" fill="hold"/>
                                        <p:tgtEl>
                                          <p:spTgt spid="110"/>
                                        </p:tgtEl>
                                        <p:attrNameLst>
                                          <p:attrName>ppt_h</p:attrName>
                                        </p:attrNameLst>
                                      </p:cBhvr>
                                      <p:tavLst>
                                        <p:tav tm="0">
                                          <p:val>
                                            <p:strVal val="#ppt_h"/>
                                          </p:val>
                                        </p:tav>
                                        <p:tav tm="100000">
                                          <p:val>
                                            <p:strVal val="#ppt_h"/>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113"/>
                                        </p:tgtEl>
                                        <p:attrNameLst>
                                          <p:attrName>style.visibility</p:attrName>
                                        </p:attrNameLst>
                                      </p:cBhvr>
                                      <p:to>
                                        <p:strVal val="visible"/>
                                      </p:to>
                                    </p:set>
                                    <p:anim calcmode="lin" valueType="num">
                                      <p:cBhvr>
                                        <p:cTn id="15" dur="1000" fill="hold"/>
                                        <p:tgtEl>
                                          <p:spTgt spid="113"/>
                                        </p:tgtEl>
                                        <p:attrNameLst>
                                          <p:attrName>ppt_w</p:attrName>
                                        </p:attrNameLst>
                                      </p:cBhvr>
                                      <p:tavLst>
                                        <p:tav tm="0">
                                          <p:val>
                                            <p:fltVal val="0"/>
                                          </p:val>
                                        </p:tav>
                                        <p:tav tm="100000">
                                          <p:val>
                                            <p:strVal val="#ppt_w"/>
                                          </p:val>
                                        </p:tav>
                                      </p:tavLst>
                                    </p:anim>
                                    <p:anim calcmode="lin" valueType="num">
                                      <p:cBhvr>
                                        <p:cTn id="16" dur="1000" fill="hold"/>
                                        <p:tgtEl>
                                          <p:spTgt spid="113"/>
                                        </p:tgtEl>
                                        <p:attrNameLst>
                                          <p:attrName>ppt_h</p:attrName>
                                        </p:attrNameLst>
                                      </p:cBhvr>
                                      <p:tavLst>
                                        <p:tav tm="0">
                                          <p:val>
                                            <p:fltVal val="0"/>
                                          </p:val>
                                        </p:tav>
                                        <p:tav tm="100000">
                                          <p:val>
                                            <p:strVal val="#ppt_h"/>
                                          </p:val>
                                        </p:tav>
                                      </p:tavLst>
                                    </p:anim>
                                    <p:anim calcmode="lin" valueType="num">
                                      <p:cBhvr>
                                        <p:cTn id="17" dur="1000" fill="hold"/>
                                        <p:tgtEl>
                                          <p:spTgt spid="113"/>
                                        </p:tgtEl>
                                        <p:attrNameLst>
                                          <p:attrName>style.rotation</p:attrName>
                                        </p:attrNameLst>
                                      </p:cBhvr>
                                      <p:tavLst>
                                        <p:tav tm="0">
                                          <p:val>
                                            <p:fltVal val="90"/>
                                          </p:val>
                                        </p:tav>
                                        <p:tav tm="100000">
                                          <p:val>
                                            <p:fltVal val="0"/>
                                          </p:val>
                                        </p:tav>
                                      </p:tavLst>
                                    </p:anim>
                                    <p:animEffect transition="in" filter="fade">
                                      <p:cBhvr>
                                        <p:cTn id="18" dur="1000"/>
                                        <p:tgtEl>
                                          <p:spTgt spid="11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anim calcmode="lin" valueType="num">
                                      <p:cBhvr>
                                        <p:cTn id="21" dur="500" fill="hold"/>
                                        <p:tgtEl>
                                          <p:spTgt spid="109"/>
                                        </p:tgtEl>
                                        <p:attrNameLst>
                                          <p:attrName>ppt_w</p:attrName>
                                        </p:attrNameLst>
                                      </p:cBhvr>
                                      <p:tavLst>
                                        <p:tav tm="0">
                                          <p:val>
                                            <p:fltVal val="0"/>
                                          </p:val>
                                        </p:tav>
                                        <p:tav tm="100000">
                                          <p:val>
                                            <p:strVal val="#ppt_w"/>
                                          </p:val>
                                        </p:tav>
                                      </p:tavLst>
                                    </p:anim>
                                    <p:anim calcmode="lin" valueType="num">
                                      <p:cBhvr>
                                        <p:cTn id="22" dur="500" fill="hold"/>
                                        <p:tgtEl>
                                          <p:spTgt spid="109"/>
                                        </p:tgtEl>
                                        <p:attrNameLst>
                                          <p:attrName>ppt_h</p:attrName>
                                        </p:attrNameLst>
                                      </p:cBhvr>
                                      <p:tavLst>
                                        <p:tav tm="0">
                                          <p:val>
                                            <p:fltVal val="0"/>
                                          </p:val>
                                        </p:tav>
                                        <p:tav tm="100000">
                                          <p:val>
                                            <p:strVal val="#ppt_h"/>
                                          </p:val>
                                        </p:tav>
                                      </p:tavLst>
                                    </p:anim>
                                    <p:animEffect transition="in" filter="fade">
                                      <p:cBhvr>
                                        <p:cTn id="23" dur="500"/>
                                        <p:tgtEl>
                                          <p:spTgt spid="109"/>
                                        </p:tgtEl>
                                      </p:cBhvr>
                                    </p:animEffect>
                                  </p:childTnLst>
                                </p:cTn>
                              </p:par>
                              <p:par>
                                <p:cTn id="24" presetID="45" presetClass="entr" presetSubtype="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1500"/>
                                        <p:tgtEl>
                                          <p:spTgt spid="112"/>
                                        </p:tgtEl>
                                      </p:cBhvr>
                                    </p:animEffect>
                                    <p:anim calcmode="lin" valueType="num">
                                      <p:cBhvr>
                                        <p:cTn id="27" dur="1500" fill="hold"/>
                                        <p:tgtEl>
                                          <p:spTgt spid="112"/>
                                        </p:tgtEl>
                                        <p:attrNameLst>
                                          <p:attrName>ppt_w</p:attrName>
                                        </p:attrNameLst>
                                      </p:cBhvr>
                                      <p:tavLst>
                                        <p:tav tm="0" fmla="#ppt_w*sin(2.5*pi*$)">
                                          <p:val>
                                            <p:fltVal val="0"/>
                                          </p:val>
                                        </p:tav>
                                        <p:tav tm="100000">
                                          <p:val>
                                            <p:fltVal val="1"/>
                                          </p:val>
                                        </p:tav>
                                      </p:tavLst>
                                    </p:anim>
                                    <p:anim calcmode="lin" valueType="num">
                                      <p:cBhvr>
                                        <p:cTn id="28" dur="1500" fill="hold"/>
                                        <p:tgtEl>
                                          <p:spTgt spid="112"/>
                                        </p:tgtEl>
                                        <p:attrNameLst>
                                          <p:attrName>ppt_h</p:attrName>
                                        </p:attrNameLst>
                                      </p:cBhvr>
                                      <p:tavLst>
                                        <p:tav tm="0">
                                          <p:val>
                                            <p:strVal val="#ppt_h"/>
                                          </p:val>
                                        </p:tav>
                                        <p:tav tm="100000">
                                          <p:val>
                                            <p:strVal val="#ppt_h"/>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 calcmode="lin" valueType="num">
                                      <p:cBhvr>
                                        <p:cTn id="31" dur="500" fill="hold"/>
                                        <p:tgtEl>
                                          <p:spTgt spid="111"/>
                                        </p:tgtEl>
                                        <p:attrNameLst>
                                          <p:attrName>ppt_w</p:attrName>
                                        </p:attrNameLst>
                                      </p:cBhvr>
                                      <p:tavLst>
                                        <p:tav tm="0">
                                          <p:val>
                                            <p:fltVal val="0"/>
                                          </p:val>
                                        </p:tav>
                                        <p:tav tm="100000">
                                          <p:val>
                                            <p:strVal val="#ppt_w"/>
                                          </p:val>
                                        </p:tav>
                                      </p:tavLst>
                                    </p:anim>
                                    <p:anim calcmode="lin" valueType="num">
                                      <p:cBhvr>
                                        <p:cTn id="32" dur="500" fill="hold"/>
                                        <p:tgtEl>
                                          <p:spTgt spid="111"/>
                                        </p:tgtEl>
                                        <p:attrNameLst>
                                          <p:attrName>ppt_h</p:attrName>
                                        </p:attrNameLst>
                                      </p:cBhvr>
                                      <p:tavLst>
                                        <p:tav tm="0">
                                          <p:val>
                                            <p:fltVal val="0"/>
                                          </p:val>
                                        </p:tav>
                                        <p:tav tm="100000">
                                          <p:val>
                                            <p:strVal val="#ppt_h"/>
                                          </p:val>
                                        </p:tav>
                                      </p:tavLst>
                                    </p:anim>
                                    <p:animEffect transition="in" filter="fade">
                                      <p:cBhvr>
                                        <p:cTn id="33" dur="500"/>
                                        <p:tgtEl>
                                          <p:spTgt spid="111"/>
                                        </p:tgtEl>
                                      </p:cBhvr>
                                    </p:animEffect>
                                  </p:childTnLst>
                                </p:cTn>
                              </p:par>
                            </p:childTnLst>
                          </p:cTn>
                        </p:par>
                        <p:par>
                          <p:cTn id="34" fill="hold">
                            <p:stCondLst>
                              <p:cond delay="1500"/>
                            </p:stCondLst>
                            <p:childTnLst>
                              <p:par>
                                <p:cTn id="35" presetID="22" presetClass="entr" presetSubtype="8" fill="hold" nodeType="after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left)">
                                      <p:cBhvr>
                                        <p:cTn id="37"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9" grpId="0" animBg="1"/>
      <p:bldP spid="110" grpId="0" animBg="1"/>
      <p:bldP spid="111" grpId="0" animBg="1"/>
      <p:bldP spid="112" grpId="0" animBg="1"/>
      <p:bldP spid="11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pic>
        <p:nvPicPr>
          <p:cNvPr id="14" name="Imagen 13" descr="Imagen que contiene dibujo&#10;&#10;Descripción generada automáticamente">
            <a:extLst>
              <a:ext uri="{FF2B5EF4-FFF2-40B4-BE49-F238E27FC236}">
                <a16:creationId xmlns:a16="http://schemas.microsoft.com/office/drawing/2014/main" id="{6015D6E5-0749-4858-81B0-DC7E2E6024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5" name="Imagen 14" descr="Imagen que contiene libro&#10;&#10;Descripción generada automáticamente">
            <a:extLst>
              <a:ext uri="{FF2B5EF4-FFF2-40B4-BE49-F238E27FC236}">
                <a16:creationId xmlns:a16="http://schemas.microsoft.com/office/drawing/2014/main" id="{0B61CB2A-44D4-442A-972C-7FC0FFB0FB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
        <p:nvSpPr>
          <p:cNvPr id="16" name="Rectangle 4">
            <a:extLst>
              <a:ext uri="{FF2B5EF4-FFF2-40B4-BE49-F238E27FC236}">
                <a16:creationId xmlns:a16="http://schemas.microsoft.com/office/drawing/2014/main" id="{CAAED1D5-FA69-4902-8508-735BD0867D8F}"/>
              </a:ext>
            </a:extLst>
          </p:cNvPr>
          <p:cNvSpPr/>
          <p:nvPr/>
        </p:nvSpPr>
        <p:spPr>
          <a:xfrm>
            <a:off x="692631" y="763894"/>
            <a:ext cx="4039025" cy="5667674"/>
          </a:xfrm>
          <a:prstGeom prst="rect">
            <a:avLst/>
          </a:prstGeom>
          <a:solidFill>
            <a:schemeClr val="accent1">
              <a:lumMod val="75000"/>
              <a:alpha val="50000"/>
            </a:schemeClr>
          </a:solidFill>
          <a:ln w="38100">
            <a:solidFill>
              <a:srgbClr val="ED54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7" name="Rectangle 15">
            <a:extLst>
              <a:ext uri="{FF2B5EF4-FFF2-40B4-BE49-F238E27FC236}">
                <a16:creationId xmlns:a16="http://schemas.microsoft.com/office/drawing/2014/main" id="{BA380CC5-C225-4E9A-B0FA-AEA90FA5A55E}"/>
              </a:ext>
            </a:extLst>
          </p:cNvPr>
          <p:cNvSpPr/>
          <p:nvPr/>
        </p:nvSpPr>
        <p:spPr>
          <a:xfrm>
            <a:off x="392768" y="862532"/>
            <a:ext cx="904978" cy="752762"/>
          </a:xfrm>
          <a:prstGeom prst="rect">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R23</a:t>
            </a:r>
            <a:endParaRPr lang="ko-KR" altLang="en-US" sz="3200" dirty="0">
              <a:solidFill>
                <a:schemeClr val="bg1"/>
              </a:solidFill>
            </a:endParaRPr>
          </a:p>
        </p:txBody>
      </p:sp>
      <p:grpSp>
        <p:nvGrpSpPr>
          <p:cNvPr id="18" name="Group 21">
            <a:extLst>
              <a:ext uri="{FF2B5EF4-FFF2-40B4-BE49-F238E27FC236}">
                <a16:creationId xmlns:a16="http://schemas.microsoft.com/office/drawing/2014/main" id="{AD5F2385-8B2B-4050-A1D3-A7502C45CBD6}"/>
              </a:ext>
            </a:extLst>
          </p:cNvPr>
          <p:cNvGrpSpPr/>
          <p:nvPr/>
        </p:nvGrpSpPr>
        <p:grpSpPr>
          <a:xfrm>
            <a:off x="845255" y="750672"/>
            <a:ext cx="3886401" cy="5680896"/>
            <a:chOff x="2814895" y="1927714"/>
            <a:chExt cx="1341921" cy="19003802"/>
          </a:xfrm>
        </p:grpSpPr>
        <p:sp>
          <p:nvSpPr>
            <p:cNvPr id="19" name="TextBox 22">
              <a:extLst>
                <a:ext uri="{FF2B5EF4-FFF2-40B4-BE49-F238E27FC236}">
                  <a16:creationId xmlns:a16="http://schemas.microsoft.com/office/drawing/2014/main" id="{784F255E-002C-4908-9DA7-A08A3070E2B1}"/>
                </a:ext>
              </a:extLst>
            </p:cNvPr>
            <p:cNvSpPr txBox="1"/>
            <p:nvPr/>
          </p:nvSpPr>
          <p:spPr>
            <a:xfrm>
              <a:off x="2981115" y="1927714"/>
              <a:ext cx="1175701" cy="3088735"/>
            </a:xfrm>
            <a:prstGeom prst="rect">
              <a:avLst/>
            </a:prstGeom>
            <a:noFill/>
          </p:spPr>
          <p:txBody>
            <a:bodyPr wrap="square" rtlCol="0" anchor="ctr">
              <a:spAutoFit/>
            </a:bodyPr>
            <a:lstStyle/>
            <a:p>
              <a:r>
                <a:rPr lang="es-ES_tradnl" b="1" dirty="0">
                  <a:solidFill>
                    <a:schemeClr val="bg1"/>
                  </a:solidFill>
                </a:rPr>
                <a:t>REFORZAR LA CAPACIDAD TÉCNICA DE LA POLICÍA Y DE LA FISCALÍA</a:t>
              </a:r>
              <a:endParaRPr lang="ko-KR" altLang="en-US" b="1" dirty="0">
                <a:solidFill>
                  <a:schemeClr val="bg1"/>
                </a:solidFill>
                <a:latin typeface="Arial" pitchFamily="34" charset="0"/>
                <a:cs typeface="Arial" pitchFamily="34" charset="0"/>
              </a:endParaRPr>
            </a:p>
          </p:txBody>
        </p:sp>
        <p:sp>
          <p:nvSpPr>
            <p:cNvPr id="20" name="TextBox 23">
              <a:extLst>
                <a:ext uri="{FF2B5EF4-FFF2-40B4-BE49-F238E27FC236}">
                  <a16:creationId xmlns:a16="http://schemas.microsoft.com/office/drawing/2014/main" id="{EA566E27-EEBE-4890-A307-8D2C218165F6}"/>
                </a:ext>
              </a:extLst>
            </p:cNvPr>
            <p:cNvSpPr txBox="1"/>
            <p:nvPr/>
          </p:nvSpPr>
          <p:spPr>
            <a:xfrm>
              <a:off x="2814895" y="5178976"/>
              <a:ext cx="1276771" cy="15752540"/>
            </a:xfrm>
            <a:prstGeom prst="rect">
              <a:avLst/>
            </a:prstGeom>
            <a:noFill/>
          </p:spPr>
          <p:txBody>
            <a:bodyPr wrap="square" rtlCol="0">
              <a:spAutoFit/>
            </a:bodyPr>
            <a:lstStyle/>
            <a:p>
              <a:pPr marL="342900" indent="-342900" algn="just">
                <a:buFont typeface="Wingdings" panose="05000000000000000000" pitchFamily="2" charset="2"/>
                <a:buChar char="§"/>
              </a:pPr>
              <a:r>
                <a:rPr lang="es-ES_tradnl" sz="2000" dirty="0">
                  <a:solidFill>
                    <a:schemeClr val="bg1"/>
                  </a:solidFill>
                </a:rPr>
                <a:t>Aumentar recursos humanos y financieros (incluyendo el poder judicial) para las investigaciones de delitos cometidos por las maras contra los niños.</a:t>
              </a:r>
            </a:p>
            <a:p>
              <a:pPr marL="342900" indent="-342900" algn="just">
                <a:buFont typeface="Wingdings" panose="05000000000000000000" pitchFamily="2" charset="2"/>
                <a:buChar char="§"/>
              </a:pPr>
              <a:r>
                <a:rPr lang="es-ES_tradnl" sz="2000" dirty="0">
                  <a:solidFill>
                    <a:schemeClr val="bg1"/>
                  </a:solidFill>
                </a:rPr>
                <a:t>Intensificar el esfuerzo para aplicar el </a:t>
              </a:r>
              <a:r>
                <a:rPr lang="es-ES_tradnl" sz="2000" b="1" dirty="0">
                  <a:solidFill>
                    <a:schemeClr val="bg1"/>
                  </a:solidFill>
                </a:rPr>
                <a:t>plan de acción nacional </a:t>
              </a:r>
              <a:r>
                <a:rPr lang="es-ES_tradnl" sz="2000" dirty="0">
                  <a:solidFill>
                    <a:schemeClr val="bg1"/>
                  </a:solidFill>
                </a:rPr>
                <a:t>para poner fin a la violencia contra los niños y, a la luz de la </a:t>
              </a:r>
              <a:r>
                <a:rPr lang="es-ES_tradnl" sz="2000" b="1" dirty="0">
                  <a:solidFill>
                    <a:schemeClr val="bg1"/>
                  </a:solidFill>
                </a:rPr>
                <a:t>Alianza Mundial para Acabar con la Violencia Contra los Niños</a:t>
              </a:r>
              <a:r>
                <a:rPr lang="es-ES_tradnl" sz="2000" dirty="0">
                  <a:solidFill>
                    <a:schemeClr val="bg1"/>
                  </a:solidFill>
                </a:rPr>
                <a:t>, siga cooperando con el UNICEF y el PNPUD.</a:t>
              </a:r>
            </a:p>
          </p:txBody>
        </p:sp>
      </p:grpSp>
      <p:sp>
        <p:nvSpPr>
          <p:cNvPr id="21" name="Rectangle 4">
            <a:extLst>
              <a:ext uri="{FF2B5EF4-FFF2-40B4-BE49-F238E27FC236}">
                <a16:creationId xmlns:a16="http://schemas.microsoft.com/office/drawing/2014/main" id="{8523327D-3741-486A-9BF1-9B5C18D4422E}"/>
              </a:ext>
            </a:extLst>
          </p:cNvPr>
          <p:cNvSpPr/>
          <p:nvPr/>
        </p:nvSpPr>
        <p:spPr>
          <a:xfrm>
            <a:off x="5406898" y="662477"/>
            <a:ext cx="5496021" cy="1905135"/>
          </a:xfrm>
          <a:prstGeom prst="rect">
            <a:avLst/>
          </a:prstGeom>
          <a:solidFill>
            <a:schemeClr val="accent1">
              <a:lumMod val="75000"/>
              <a:alpha val="50000"/>
            </a:schemeClr>
          </a:solidFill>
          <a:ln w="38100">
            <a:solidFill>
              <a:srgbClr val="ED54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22" name="Rectangle 15">
            <a:extLst>
              <a:ext uri="{FF2B5EF4-FFF2-40B4-BE49-F238E27FC236}">
                <a16:creationId xmlns:a16="http://schemas.microsoft.com/office/drawing/2014/main" id="{EDC493B5-669E-4BDA-9993-FED5F6A9E9F8}"/>
              </a:ext>
            </a:extLst>
          </p:cNvPr>
          <p:cNvSpPr/>
          <p:nvPr/>
        </p:nvSpPr>
        <p:spPr>
          <a:xfrm>
            <a:off x="4976220" y="801675"/>
            <a:ext cx="929950" cy="752762"/>
          </a:xfrm>
          <a:prstGeom prst="rect">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 24</a:t>
            </a:r>
            <a:endParaRPr lang="ko-KR" altLang="en-US" sz="3200" dirty="0">
              <a:solidFill>
                <a:schemeClr val="bg1"/>
              </a:solidFill>
            </a:endParaRPr>
          </a:p>
        </p:txBody>
      </p:sp>
      <p:sp>
        <p:nvSpPr>
          <p:cNvPr id="32" name="Rectángulo 31">
            <a:extLst>
              <a:ext uri="{FF2B5EF4-FFF2-40B4-BE49-F238E27FC236}">
                <a16:creationId xmlns:a16="http://schemas.microsoft.com/office/drawing/2014/main" id="{92BAB198-EC8B-4062-94C4-BAE5535CFC40}"/>
              </a:ext>
            </a:extLst>
          </p:cNvPr>
          <p:cNvSpPr/>
          <p:nvPr/>
        </p:nvSpPr>
        <p:spPr>
          <a:xfrm>
            <a:off x="5868647" y="936396"/>
            <a:ext cx="5034272" cy="1631216"/>
          </a:xfrm>
          <a:prstGeom prst="rect">
            <a:avLst/>
          </a:prstGeom>
        </p:spPr>
        <p:txBody>
          <a:bodyPr wrap="square">
            <a:spAutoFit/>
          </a:bodyPr>
          <a:lstStyle/>
          <a:p>
            <a:pPr algn="just"/>
            <a:endParaRPr lang="es-ES_tradnl" sz="2000" dirty="0">
              <a:solidFill>
                <a:schemeClr val="bg1"/>
              </a:solidFill>
            </a:endParaRPr>
          </a:p>
          <a:p>
            <a:pPr algn="just"/>
            <a:r>
              <a:rPr lang="es-ES_tradnl" sz="2000" dirty="0">
                <a:solidFill>
                  <a:schemeClr val="bg1"/>
                </a:solidFill>
              </a:rPr>
              <a:t>En la policía y fuerzas armadas para impedir que NNA sean sometidos a torturas, ejecuciones extrajudiciales y desapariciones forzadas.</a:t>
            </a:r>
            <a:endParaRPr lang="es-SV" sz="2000" dirty="0">
              <a:solidFill>
                <a:schemeClr val="bg1"/>
              </a:solidFill>
            </a:endParaRPr>
          </a:p>
        </p:txBody>
      </p:sp>
      <p:sp>
        <p:nvSpPr>
          <p:cNvPr id="33" name="TextBox 22">
            <a:extLst>
              <a:ext uri="{FF2B5EF4-FFF2-40B4-BE49-F238E27FC236}">
                <a16:creationId xmlns:a16="http://schemas.microsoft.com/office/drawing/2014/main" id="{8BB41EF5-ACED-4A70-9139-9963D4E6AA4E}"/>
              </a:ext>
            </a:extLst>
          </p:cNvPr>
          <p:cNvSpPr txBox="1"/>
          <p:nvPr/>
        </p:nvSpPr>
        <p:spPr>
          <a:xfrm>
            <a:off x="6055084" y="777946"/>
            <a:ext cx="2600903" cy="400110"/>
          </a:xfrm>
          <a:prstGeom prst="rect">
            <a:avLst/>
          </a:prstGeom>
          <a:noFill/>
        </p:spPr>
        <p:txBody>
          <a:bodyPr wrap="square" rtlCol="0" anchor="ctr">
            <a:spAutoFit/>
          </a:bodyPr>
          <a:lstStyle/>
          <a:p>
            <a:r>
              <a:rPr lang="es-ES_tradnl" sz="2000" b="1" dirty="0">
                <a:solidFill>
                  <a:schemeClr val="bg1"/>
                </a:solidFill>
              </a:rPr>
              <a:t>ADOPTAR MEDIDAS</a:t>
            </a:r>
            <a:endParaRPr lang="es-SV" sz="2000" dirty="0">
              <a:solidFill>
                <a:schemeClr val="bg1"/>
              </a:solidFill>
            </a:endParaRPr>
          </a:p>
        </p:txBody>
      </p:sp>
      <p:sp>
        <p:nvSpPr>
          <p:cNvPr id="34" name="Rectangle 4">
            <a:extLst>
              <a:ext uri="{FF2B5EF4-FFF2-40B4-BE49-F238E27FC236}">
                <a16:creationId xmlns:a16="http://schemas.microsoft.com/office/drawing/2014/main" id="{64ABF48D-581B-4E4C-BF73-C1265D9F4EC6}"/>
              </a:ext>
            </a:extLst>
          </p:cNvPr>
          <p:cNvSpPr/>
          <p:nvPr/>
        </p:nvSpPr>
        <p:spPr>
          <a:xfrm>
            <a:off x="5415747" y="2784667"/>
            <a:ext cx="5496021" cy="2828464"/>
          </a:xfrm>
          <a:prstGeom prst="rect">
            <a:avLst/>
          </a:prstGeom>
          <a:solidFill>
            <a:schemeClr val="accent1">
              <a:lumMod val="75000"/>
              <a:alpha val="50000"/>
            </a:schemeClr>
          </a:solidFill>
          <a:ln w="38100">
            <a:solidFill>
              <a:srgbClr val="ED54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35" name="Rectangle 15">
            <a:extLst>
              <a:ext uri="{FF2B5EF4-FFF2-40B4-BE49-F238E27FC236}">
                <a16:creationId xmlns:a16="http://schemas.microsoft.com/office/drawing/2014/main" id="{51F78AC6-3FFF-4A26-9444-9A9DA6C33EA4}"/>
              </a:ext>
            </a:extLst>
          </p:cNvPr>
          <p:cNvSpPr/>
          <p:nvPr/>
        </p:nvSpPr>
        <p:spPr>
          <a:xfrm>
            <a:off x="5115884" y="2883305"/>
            <a:ext cx="921101" cy="752762"/>
          </a:xfrm>
          <a:prstGeom prst="rect">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R25</a:t>
            </a:r>
            <a:endParaRPr lang="ko-KR" altLang="en-US" sz="3200" dirty="0">
              <a:solidFill>
                <a:schemeClr val="bg1"/>
              </a:solidFill>
            </a:endParaRPr>
          </a:p>
        </p:txBody>
      </p:sp>
      <p:sp>
        <p:nvSpPr>
          <p:cNvPr id="36" name="Rectángulo 35">
            <a:extLst>
              <a:ext uri="{FF2B5EF4-FFF2-40B4-BE49-F238E27FC236}">
                <a16:creationId xmlns:a16="http://schemas.microsoft.com/office/drawing/2014/main" id="{15A6B851-5DB1-4B2C-BDAE-7D9F29E2A405}"/>
              </a:ext>
            </a:extLst>
          </p:cNvPr>
          <p:cNvSpPr/>
          <p:nvPr/>
        </p:nvSpPr>
        <p:spPr>
          <a:xfrm>
            <a:off x="5598154" y="3700866"/>
            <a:ext cx="5168729" cy="1569660"/>
          </a:xfrm>
          <a:prstGeom prst="rect">
            <a:avLst/>
          </a:prstGeom>
        </p:spPr>
        <p:txBody>
          <a:bodyPr wrap="square">
            <a:spAutoFit/>
          </a:bodyPr>
          <a:lstStyle/>
          <a:p>
            <a:pPr algn="just"/>
            <a:r>
              <a:rPr lang="es-ES_tradnl" sz="2400" dirty="0">
                <a:solidFill>
                  <a:schemeClr val="bg1"/>
                </a:solidFill>
              </a:rPr>
              <a:t>Los castigos corporales y tipificarlo como delito y a la vez promover formas positivas, no violentas y participativas de crianza y disciplina de los niños.</a:t>
            </a:r>
            <a:endParaRPr lang="es-SV" sz="2400" dirty="0">
              <a:solidFill>
                <a:schemeClr val="bg1"/>
              </a:solidFill>
            </a:endParaRPr>
          </a:p>
        </p:txBody>
      </p:sp>
      <p:sp>
        <p:nvSpPr>
          <p:cNvPr id="37" name="TextBox 22">
            <a:extLst>
              <a:ext uri="{FF2B5EF4-FFF2-40B4-BE49-F238E27FC236}">
                <a16:creationId xmlns:a16="http://schemas.microsoft.com/office/drawing/2014/main" id="{1A978BE9-BD0E-485F-944D-AED59BADADC2}"/>
              </a:ext>
            </a:extLst>
          </p:cNvPr>
          <p:cNvSpPr txBox="1"/>
          <p:nvPr/>
        </p:nvSpPr>
        <p:spPr>
          <a:xfrm>
            <a:off x="6100840" y="3144430"/>
            <a:ext cx="3901714" cy="400110"/>
          </a:xfrm>
          <a:prstGeom prst="rect">
            <a:avLst/>
          </a:prstGeom>
          <a:noFill/>
        </p:spPr>
        <p:txBody>
          <a:bodyPr wrap="square" rtlCol="0" anchor="ctr">
            <a:spAutoFit/>
          </a:bodyPr>
          <a:lstStyle/>
          <a:p>
            <a:r>
              <a:rPr lang="es-ES_tradnl" sz="2000" b="1" dirty="0">
                <a:solidFill>
                  <a:schemeClr val="bg1"/>
                </a:solidFill>
              </a:rPr>
              <a:t>PROHIBIR LEGALMENTE</a:t>
            </a:r>
            <a:endParaRPr lang="es-SV" sz="2000" dirty="0">
              <a:solidFill>
                <a:schemeClr val="bg1"/>
              </a:solidFill>
            </a:endParaRPr>
          </a:p>
        </p:txBody>
      </p:sp>
    </p:spTree>
    <p:extLst>
      <p:ext uri="{BB962C8B-B14F-4D97-AF65-F5344CB8AC3E}">
        <p14:creationId xmlns:p14="http://schemas.microsoft.com/office/powerpoint/2010/main" val="1589720842"/>
      </p:ext>
    </p:extLst>
  </p:cSld>
  <p:clrMapOvr>
    <a:masterClrMapping/>
  </p:clrMapOvr>
  <p:transition spd="slow" advClick="0">
    <p:wipe dir="d"/>
  </p:transition>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pic>
        <p:nvPicPr>
          <p:cNvPr id="14" name="Imagen 13" descr="Imagen que contiene dibujo&#10;&#10;Descripción generada automáticamente">
            <a:extLst>
              <a:ext uri="{FF2B5EF4-FFF2-40B4-BE49-F238E27FC236}">
                <a16:creationId xmlns:a16="http://schemas.microsoft.com/office/drawing/2014/main" id="{6015D6E5-0749-4858-81B0-DC7E2E6024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5" name="Imagen 14" descr="Imagen que contiene libro&#10;&#10;Descripción generada automáticamente">
            <a:extLst>
              <a:ext uri="{FF2B5EF4-FFF2-40B4-BE49-F238E27FC236}">
                <a16:creationId xmlns:a16="http://schemas.microsoft.com/office/drawing/2014/main" id="{0B61CB2A-44D4-442A-972C-7FC0FFB0FB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
        <p:nvSpPr>
          <p:cNvPr id="23" name="Rectangle 4">
            <a:extLst>
              <a:ext uri="{FF2B5EF4-FFF2-40B4-BE49-F238E27FC236}">
                <a16:creationId xmlns:a16="http://schemas.microsoft.com/office/drawing/2014/main" id="{5A464BEC-F357-4C0D-96C0-14CD5BD7C148}"/>
              </a:ext>
            </a:extLst>
          </p:cNvPr>
          <p:cNvSpPr/>
          <p:nvPr/>
        </p:nvSpPr>
        <p:spPr>
          <a:xfrm>
            <a:off x="1171603" y="1170296"/>
            <a:ext cx="9394797" cy="4661728"/>
          </a:xfrm>
          <a:prstGeom prst="rect">
            <a:avLst/>
          </a:prstGeom>
          <a:solidFill>
            <a:schemeClr val="accent1">
              <a:lumMod val="75000"/>
              <a:alpha val="50000"/>
            </a:schemeClr>
          </a:solidFill>
          <a:ln w="38100">
            <a:solidFill>
              <a:srgbClr val="ED54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24" name="Rectangle 15">
            <a:extLst>
              <a:ext uri="{FF2B5EF4-FFF2-40B4-BE49-F238E27FC236}">
                <a16:creationId xmlns:a16="http://schemas.microsoft.com/office/drawing/2014/main" id="{24CEAC83-74EE-4A9A-A5C9-4E063946D965}"/>
              </a:ext>
            </a:extLst>
          </p:cNvPr>
          <p:cNvSpPr/>
          <p:nvPr/>
        </p:nvSpPr>
        <p:spPr>
          <a:xfrm>
            <a:off x="871740" y="1268934"/>
            <a:ext cx="904978" cy="752762"/>
          </a:xfrm>
          <a:prstGeom prst="rect">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R26</a:t>
            </a:r>
            <a:endParaRPr lang="ko-KR" altLang="en-US" sz="3200" dirty="0">
              <a:solidFill>
                <a:schemeClr val="bg1"/>
              </a:solidFill>
            </a:endParaRPr>
          </a:p>
        </p:txBody>
      </p:sp>
      <p:grpSp>
        <p:nvGrpSpPr>
          <p:cNvPr id="25" name="Group 21">
            <a:extLst>
              <a:ext uri="{FF2B5EF4-FFF2-40B4-BE49-F238E27FC236}">
                <a16:creationId xmlns:a16="http://schemas.microsoft.com/office/drawing/2014/main" id="{2E8FC7BF-42F5-446C-AD01-884A8025F149}"/>
              </a:ext>
            </a:extLst>
          </p:cNvPr>
          <p:cNvGrpSpPr/>
          <p:nvPr/>
        </p:nvGrpSpPr>
        <p:grpSpPr>
          <a:xfrm>
            <a:off x="1324228" y="1418811"/>
            <a:ext cx="9082516" cy="4126498"/>
            <a:chOff x="2814895" y="2803279"/>
            <a:chExt cx="3822342" cy="13804011"/>
          </a:xfrm>
        </p:grpSpPr>
        <p:sp>
          <p:nvSpPr>
            <p:cNvPr id="26" name="TextBox 22">
              <a:extLst>
                <a:ext uri="{FF2B5EF4-FFF2-40B4-BE49-F238E27FC236}">
                  <a16:creationId xmlns:a16="http://schemas.microsoft.com/office/drawing/2014/main" id="{6C54281C-5D6D-44BC-A925-A2DD0B057902}"/>
                </a:ext>
              </a:extLst>
            </p:cNvPr>
            <p:cNvSpPr txBox="1"/>
            <p:nvPr/>
          </p:nvSpPr>
          <p:spPr>
            <a:xfrm>
              <a:off x="3074673" y="2803279"/>
              <a:ext cx="1580970" cy="1544367"/>
            </a:xfrm>
            <a:prstGeom prst="rect">
              <a:avLst/>
            </a:prstGeom>
            <a:noFill/>
          </p:spPr>
          <p:txBody>
            <a:bodyPr wrap="square" rtlCol="0" anchor="ctr">
              <a:spAutoFit/>
            </a:bodyPr>
            <a:lstStyle/>
            <a:p>
              <a:r>
                <a:rPr lang="es-ES_tradnl" sz="2400" b="1" dirty="0">
                  <a:solidFill>
                    <a:schemeClr val="bg1"/>
                  </a:solidFill>
                </a:rPr>
                <a:t>INVESTIGAR CASOS</a:t>
              </a:r>
              <a:endParaRPr lang="ko-KR" altLang="en-US" sz="2400" b="1" dirty="0">
                <a:solidFill>
                  <a:schemeClr val="bg1"/>
                </a:solidFill>
                <a:latin typeface="Arial" pitchFamily="34" charset="0"/>
                <a:cs typeface="Arial" pitchFamily="34" charset="0"/>
              </a:endParaRPr>
            </a:p>
          </p:txBody>
        </p:sp>
        <p:sp>
          <p:nvSpPr>
            <p:cNvPr id="27" name="TextBox 23">
              <a:extLst>
                <a:ext uri="{FF2B5EF4-FFF2-40B4-BE49-F238E27FC236}">
                  <a16:creationId xmlns:a16="http://schemas.microsoft.com/office/drawing/2014/main" id="{16354E06-FBDE-418D-96BD-BDD9FC26B186}"/>
                </a:ext>
              </a:extLst>
            </p:cNvPr>
            <p:cNvSpPr txBox="1"/>
            <p:nvPr/>
          </p:nvSpPr>
          <p:spPr>
            <a:xfrm>
              <a:off x="2814895" y="5178975"/>
              <a:ext cx="3822342" cy="11428315"/>
            </a:xfrm>
            <a:prstGeom prst="rect">
              <a:avLst/>
            </a:prstGeom>
            <a:noFill/>
          </p:spPr>
          <p:txBody>
            <a:bodyPr wrap="square" rtlCol="0">
              <a:spAutoFit/>
            </a:bodyPr>
            <a:lstStyle/>
            <a:p>
              <a:pPr marL="342900" indent="-342900" algn="just">
                <a:buFont typeface="Wingdings" panose="05000000000000000000" pitchFamily="2" charset="2"/>
                <a:buChar char="§"/>
              </a:pPr>
              <a:r>
                <a:rPr lang="es-ES_tradnl" sz="2400" dirty="0">
                  <a:solidFill>
                    <a:schemeClr val="bg1"/>
                  </a:solidFill>
                </a:rPr>
                <a:t>De maltrato y sancionar a responsables y formular una estrategia integral de prevención de los malos tratos en las familias.</a:t>
              </a:r>
            </a:p>
            <a:p>
              <a:pPr marL="342900" indent="-342900" algn="just">
                <a:buFont typeface="Wingdings" panose="05000000000000000000" pitchFamily="2" charset="2"/>
                <a:buChar char="§"/>
              </a:pPr>
              <a:r>
                <a:rPr lang="es-ES_tradnl" sz="2400" dirty="0">
                  <a:solidFill>
                    <a:schemeClr val="bg1"/>
                  </a:solidFill>
                </a:rPr>
                <a:t>Elaborar protocolos para que personal de salud y fuerzas del orden registren, investiguen y sancione con prontitud los casos de violación sexual y víctimas reciban atención. </a:t>
              </a:r>
            </a:p>
            <a:p>
              <a:pPr marL="342900" indent="-342900" algn="just">
                <a:buFont typeface="Wingdings" panose="05000000000000000000" pitchFamily="2" charset="2"/>
                <a:buChar char="§"/>
              </a:pPr>
              <a:r>
                <a:rPr lang="es-ES_tradnl" sz="2400" dirty="0">
                  <a:solidFill>
                    <a:schemeClr val="bg1"/>
                  </a:solidFill>
                </a:rPr>
                <a:t>Capacitar a jueces, abogados, fiscales y policías sobre la manera de aplicar procedimientos normalizados y sensibles al género y a la edad, y sobre la manera en que los estereotipos de género en el poder judicial afectan negativamente a la aplicación de la ley.</a:t>
              </a:r>
            </a:p>
          </p:txBody>
        </p:sp>
      </p:grpSp>
    </p:spTree>
    <p:extLst>
      <p:ext uri="{BB962C8B-B14F-4D97-AF65-F5344CB8AC3E}">
        <p14:creationId xmlns:p14="http://schemas.microsoft.com/office/powerpoint/2010/main" val="2683031102"/>
      </p:ext>
    </p:extLst>
  </p:cSld>
  <p:clrMapOvr>
    <a:masterClrMapping/>
  </p:clrMapOvr>
  <p:transition spd="slow" advClick="0">
    <p:wipe dir="d"/>
  </p:transition>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sp>
        <p:nvSpPr>
          <p:cNvPr id="3" name="Hexágono 2">
            <a:extLst>
              <a:ext uri="{FF2B5EF4-FFF2-40B4-BE49-F238E27FC236}">
                <a16:creationId xmlns:a16="http://schemas.microsoft.com/office/drawing/2014/main" id="{1C7F240C-26D3-4148-8F10-6E5AC10DFD49}"/>
              </a:ext>
            </a:extLst>
          </p:cNvPr>
          <p:cNvSpPr/>
          <p:nvPr/>
        </p:nvSpPr>
        <p:spPr>
          <a:xfrm>
            <a:off x="2552775" y="1300250"/>
            <a:ext cx="6588000" cy="4140000"/>
          </a:xfrm>
          <a:prstGeom prst="hexagon">
            <a:avLst/>
          </a:prstGeom>
          <a:blipFill dpi="0" rotWithShape="1">
            <a:blip r:embed="rId4"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09" name="Triángulo isósceles 108">
            <a:extLst>
              <a:ext uri="{FF2B5EF4-FFF2-40B4-BE49-F238E27FC236}">
                <a16:creationId xmlns:a16="http://schemas.microsoft.com/office/drawing/2014/main" id="{1C64E321-047E-45E1-8EA4-5E4122698BBB}"/>
              </a:ext>
            </a:extLst>
          </p:cNvPr>
          <p:cNvSpPr/>
          <p:nvPr/>
        </p:nvSpPr>
        <p:spPr>
          <a:xfrm rot="14590686">
            <a:off x="7606240" y="2435418"/>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0" name="Triángulo isósceles 109">
            <a:extLst>
              <a:ext uri="{FF2B5EF4-FFF2-40B4-BE49-F238E27FC236}">
                <a16:creationId xmlns:a16="http://schemas.microsoft.com/office/drawing/2014/main" id="{8A245755-D38D-4774-ACC7-813C3AD0DB8C}"/>
              </a:ext>
            </a:extLst>
          </p:cNvPr>
          <p:cNvSpPr/>
          <p:nvPr/>
        </p:nvSpPr>
        <p:spPr>
          <a:xfrm rot="21322999">
            <a:off x="2922555" y="1291869"/>
            <a:ext cx="1410960" cy="1171823"/>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1" name="Triángulo isósceles 110">
            <a:extLst>
              <a:ext uri="{FF2B5EF4-FFF2-40B4-BE49-F238E27FC236}">
                <a16:creationId xmlns:a16="http://schemas.microsoft.com/office/drawing/2014/main" id="{57F9F5F6-F264-4071-967D-1DB3E834F144}"/>
              </a:ext>
            </a:extLst>
          </p:cNvPr>
          <p:cNvSpPr/>
          <p:nvPr/>
        </p:nvSpPr>
        <p:spPr>
          <a:xfrm>
            <a:off x="2678715" y="4271887"/>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2" name="Triángulo isósceles 111">
            <a:extLst>
              <a:ext uri="{FF2B5EF4-FFF2-40B4-BE49-F238E27FC236}">
                <a16:creationId xmlns:a16="http://schemas.microsoft.com/office/drawing/2014/main" id="{E1D49CDD-ED27-4969-96F1-B92D8F09E9E2}"/>
              </a:ext>
            </a:extLst>
          </p:cNvPr>
          <p:cNvSpPr/>
          <p:nvPr/>
        </p:nvSpPr>
        <p:spPr>
          <a:xfrm>
            <a:off x="7959375" y="4263008"/>
            <a:ext cx="1410960" cy="1171823"/>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3" name="Triángulo isósceles 112">
            <a:extLst>
              <a:ext uri="{FF2B5EF4-FFF2-40B4-BE49-F238E27FC236}">
                <a16:creationId xmlns:a16="http://schemas.microsoft.com/office/drawing/2014/main" id="{87B71E48-671D-48CB-801D-E31EAD5A7CBB}"/>
              </a:ext>
            </a:extLst>
          </p:cNvPr>
          <p:cNvSpPr/>
          <p:nvPr/>
        </p:nvSpPr>
        <p:spPr>
          <a:xfrm rot="17790431">
            <a:off x="1640595" y="1889753"/>
            <a:ext cx="1410960" cy="1171823"/>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nvGrpSpPr>
          <p:cNvPr id="114" name="Grupo 113">
            <a:extLst>
              <a:ext uri="{FF2B5EF4-FFF2-40B4-BE49-F238E27FC236}">
                <a16:creationId xmlns:a16="http://schemas.microsoft.com/office/drawing/2014/main" id="{98616CB7-9397-44F8-A2A4-111EB65C6F1B}"/>
              </a:ext>
            </a:extLst>
          </p:cNvPr>
          <p:cNvGrpSpPr/>
          <p:nvPr/>
        </p:nvGrpSpPr>
        <p:grpSpPr>
          <a:xfrm>
            <a:off x="2520716" y="4427455"/>
            <a:ext cx="4489893" cy="656054"/>
            <a:chOff x="2500346" y="3271552"/>
            <a:chExt cx="4489893" cy="656054"/>
          </a:xfrm>
        </p:grpSpPr>
        <p:sp>
          <p:nvSpPr>
            <p:cNvPr id="115" name="Rectángulo 114">
              <a:extLst>
                <a:ext uri="{FF2B5EF4-FFF2-40B4-BE49-F238E27FC236}">
                  <a16:creationId xmlns:a16="http://schemas.microsoft.com/office/drawing/2014/main" id="{2855559D-2763-42E8-903F-C3DD80EDB667}"/>
                </a:ext>
              </a:extLst>
            </p:cNvPr>
            <p:cNvSpPr/>
            <p:nvPr/>
          </p:nvSpPr>
          <p:spPr>
            <a:xfrm>
              <a:off x="2894305" y="3274419"/>
              <a:ext cx="3708218" cy="647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1900" dirty="0">
                  <a:solidFill>
                    <a:srgbClr val="0B2757"/>
                  </a:solidFill>
                </a:rPr>
                <a:t>4. Entorno familiar y modalidades alternativas de cuidado </a:t>
              </a:r>
            </a:p>
          </p:txBody>
        </p:sp>
        <p:sp>
          <p:nvSpPr>
            <p:cNvPr id="116" name="Triángulo isósceles 115">
              <a:extLst>
                <a:ext uri="{FF2B5EF4-FFF2-40B4-BE49-F238E27FC236}">
                  <a16:creationId xmlns:a16="http://schemas.microsoft.com/office/drawing/2014/main" id="{1A80AE88-9C9C-4422-885F-02804FFC6A0B}"/>
                </a:ext>
              </a:extLst>
            </p:cNvPr>
            <p:cNvSpPr>
              <a:spLocks noChangeAspect="1"/>
            </p:cNvSpPr>
            <p:nvPr/>
          </p:nvSpPr>
          <p:spPr>
            <a:xfrm rot="10800000">
              <a:off x="6228057" y="3274419"/>
              <a:ext cx="762182" cy="653187"/>
            </a:xfrm>
            <a:prstGeom prst="triangle">
              <a:avLst/>
            </a:prstGeom>
            <a:solidFill>
              <a:srgbClr val="ACC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sz="1400"/>
            </a:p>
          </p:txBody>
        </p:sp>
        <p:sp>
          <p:nvSpPr>
            <p:cNvPr id="117" name="Triángulo isósceles 116">
              <a:extLst>
                <a:ext uri="{FF2B5EF4-FFF2-40B4-BE49-F238E27FC236}">
                  <a16:creationId xmlns:a16="http://schemas.microsoft.com/office/drawing/2014/main" id="{640D23C7-F0D1-49C0-9FA4-02CFD40D6E6A}"/>
                </a:ext>
              </a:extLst>
            </p:cNvPr>
            <p:cNvSpPr>
              <a:spLocks noChangeAspect="1"/>
            </p:cNvSpPr>
            <p:nvPr/>
          </p:nvSpPr>
          <p:spPr>
            <a:xfrm>
              <a:off x="2500346" y="3271552"/>
              <a:ext cx="762182" cy="653187"/>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sz="1400"/>
            </a:p>
          </p:txBody>
        </p:sp>
      </p:grpSp>
      <p:pic>
        <p:nvPicPr>
          <p:cNvPr id="118" name="Imagen 117" descr="Imagen que contiene dibujo&#10;&#10;Descripción generada automáticamente">
            <a:extLst>
              <a:ext uri="{FF2B5EF4-FFF2-40B4-BE49-F238E27FC236}">
                <a16:creationId xmlns:a16="http://schemas.microsoft.com/office/drawing/2014/main" id="{AB016966-03B3-46A2-A9E9-F54076B8E1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19" name="Imagen 118" descr="Imagen que contiene libro&#10;&#10;Descripción generada automáticamente">
            <a:extLst>
              <a:ext uri="{FF2B5EF4-FFF2-40B4-BE49-F238E27FC236}">
                <a16:creationId xmlns:a16="http://schemas.microsoft.com/office/drawing/2014/main" id="{131ED3C0-014F-488D-8976-736F5208E0B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Tree>
    <p:extLst>
      <p:ext uri="{BB962C8B-B14F-4D97-AF65-F5344CB8AC3E}">
        <p14:creationId xmlns:p14="http://schemas.microsoft.com/office/powerpoint/2010/main" val="180394211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45"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1500"/>
                                        <p:tgtEl>
                                          <p:spTgt spid="110"/>
                                        </p:tgtEl>
                                      </p:cBhvr>
                                    </p:animEffect>
                                    <p:anim calcmode="lin" valueType="num">
                                      <p:cBhvr>
                                        <p:cTn id="11" dur="1500" fill="hold"/>
                                        <p:tgtEl>
                                          <p:spTgt spid="110"/>
                                        </p:tgtEl>
                                        <p:attrNameLst>
                                          <p:attrName>ppt_w</p:attrName>
                                        </p:attrNameLst>
                                      </p:cBhvr>
                                      <p:tavLst>
                                        <p:tav tm="0" fmla="#ppt_w*sin(2.5*pi*$)">
                                          <p:val>
                                            <p:fltVal val="0"/>
                                          </p:val>
                                        </p:tav>
                                        <p:tav tm="100000">
                                          <p:val>
                                            <p:fltVal val="1"/>
                                          </p:val>
                                        </p:tav>
                                      </p:tavLst>
                                    </p:anim>
                                    <p:anim calcmode="lin" valueType="num">
                                      <p:cBhvr>
                                        <p:cTn id="12" dur="1500" fill="hold"/>
                                        <p:tgtEl>
                                          <p:spTgt spid="110"/>
                                        </p:tgtEl>
                                        <p:attrNameLst>
                                          <p:attrName>ppt_h</p:attrName>
                                        </p:attrNameLst>
                                      </p:cBhvr>
                                      <p:tavLst>
                                        <p:tav tm="0">
                                          <p:val>
                                            <p:strVal val="#ppt_h"/>
                                          </p:val>
                                        </p:tav>
                                        <p:tav tm="100000">
                                          <p:val>
                                            <p:strVal val="#ppt_h"/>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113"/>
                                        </p:tgtEl>
                                        <p:attrNameLst>
                                          <p:attrName>style.visibility</p:attrName>
                                        </p:attrNameLst>
                                      </p:cBhvr>
                                      <p:to>
                                        <p:strVal val="visible"/>
                                      </p:to>
                                    </p:set>
                                    <p:anim calcmode="lin" valueType="num">
                                      <p:cBhvr>
                                        <p:cTn id="15" dur="1000" fill="hold"/>
                                        <p:tgtEl>
                                          <p:spTgt spid="113"/>
                                        </p:tgtEl>
                                        <p:attrNameLst>
                                          <p:attrName>ppt_w</p:attrName>
                                        </p:attrNameLst>
                                      </p:cBhvr>
                                      <p:tavLst>
                                        <p:tav tm="0">
                                          <p:val>
                                            <p:fltVal val="0"/>
                                          </p:val>
                                        </p:tav>
                                        <p:tav tm="100000">
                                          <p:val>
                                            <p:strVal val="#ppt_w"/>
                                          </p:val>
                                        </p:tav>
                                      </p:tavLst>
                                    </p:anim>
                                    <p:anim calcmode="lin" valueType="num">
                                      <p:cBhvr>
                                        <p:cTn id="16" dur="1000" fill="hold"/>
                                        <p:tgtEl>
                                          <p:spTgt spid="113"/>
                                        </p:tgtEl>
                                        <p:attrNameLst>
                                          <p:attrName>ppt_h</p:attrName>
                                        </p:attrNameLst>
                                      </p:cBhvr>
                                      <p:tavLst>
                                        <p:tav tm="0">
                                          <p:val>
                                            <p:fltVal val="0"/>
                                          </p:val>
                                        </p:tav>
                                        <p:tav tm="100000">
                                          <p:val>
                                            <p:strVal val="#ppt_h"/>
                                          </p:val>
                                        </p:tav>
                                      </p:tavLst>
                                    </p:anim>
                                    <p:anim calcmode="lin" valueType="num">
                                      <p:cBhvr>
                                        <p:cTn id="17" dur="1000" fill="hold"/>
                                        <p:tgtEl>
                                          <p:spTgt spid="113"/>
                                        </p:tgtEl>
                                        <p:attrNameLst>
                                          <p:attrName>style.rotation</p:attrName>
                                        </p:attrNameLst>
                                      </p:cBhvr>
                                      <p:tavLst>
                                        <p:tav tm="0">
                                          <p:val>
                                            <p:fltVal val="90"/>
                                          </p:val>
                                        </p:tav>
                                        <p:tav tm="100000">
                                          <p:val>
                                            <p:fltVal val="0"/>
                                          </p:val>
                                        </p:tav>
                                      </p:tavLst>
                                    </p:anim>
                                    <p:animEffect transition="in" filter="fade">
                                      <p:cBhvr>
                                        <p:cTn id="18" dur="1000"/>
                                        <p:tgtEl>
                                          <p:spTgt spid="11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anim calcmode="lin" valueType="num">
                                      <p:cBhvr>
                                        <p:cTn id="21" dur="500" fill="hold"/>
                                        <p:tgtEl>
                                          <p:spTgt spid="109"/>
                                        </p:tgtEl>
                                        <p:attrNameLst>
                                          <p:attrName>ppt_w</p:attrName>
                                        </p:attrNameLst>
                                      </p:cBhvr>
                                      <p:tavLst>
                                        <p:tav tm="0">
                                          <p:val>
                                            <p:fltVal val="0"/>
                                          </p:val>
                                        </p:tav>
                                        <p:tav tm="100000">
                                          <p:val>
                                            <p:strVal val="#ppt_w"/>
                                          </p:val>
                                        </p:tav>
                                      </p:tavLst>
                                    </p:anim>
                                    <p:anim calcmode="lin" valueType="num">
                                      <p:cBhvr>
                                        <p:cTn id="22" dur="500" fill="hold"/>
                                        <p:tgtEl>
                                          <p:spTgt spid="109"/>
                                        </p:tgtEl>
                                        <p:attrNameLst>
                                          <p:attrName>ppt_h</p:attrName>
                                        </p:attrNameLst>
                                      </p:cBhvr>
                                      <p:tavLst>
                                        <p:tav tm="0">
                                          <p:val>
                                            <p:fltVal val="0"/>
                                          </p:val>
                                        </p:tav>
                                        <p:tav tm="100000">
                                          <p:val>
                                            <p:strVal val="#ppt_h"/>
                                          </p:val>
                                        </p:tav>
                                      </p:tavLst>
                                    </p:anim>
                                    <p:animEffect transition="in" filter="fade">
                                      <p:cBhvr>
                                        <p:cTn id="23" dur="500"/>
                                        <p:tgtEl>
                                          <p:spTgt spid="109"/>
                                        </p:tgtEl>
                                      </p:cBhvr>
                                    </p:animEffect>
                                  </p:childTnLst>
                                </p:cTn>
                              </p:par>
                              <p:par>
                                <p:cTn id="24" presetID="45" presetClass="entr" presetSubtype="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1500"/>
                                        <p:tgtEl>
                                          <p:spTgt spid="112"/>
                                        </p:tgtEl>
                                      </p:cBhvr>
                                    </p:animEffect>
                                    <p:anim calcmode="lin" valueType="num">
                                      <p:cBhvr>
                                        <p:cTn id="27" dur="1500" fill="hold"/>
                                        <p:tgtEl>
                                          <p:spTgt spid="112"/>
                                        </p:tgtEl>
                                        <p:attrNameLst>
                                          <p:attrName>ppt_w</p:attrName>
                                        </p:attrNameLst>
                                      </p:cBhvr>
                                      <p:tavLst>
                                        <p:tav tm="0" fmla="#ppt_w*sin(2.5*pi*$)">
                                          <p:val>
                                            <p:fltVal val="0"/>
                                          </p:val>
                                        </p:tav>
                                        <p:tav tm="100000">
                                          <p:val>
                                            <p:fltVal val="1"/>
                                          </p:val>
                                        </p:tav>
                                      </p:tavLst>
                                    </p:anim>
                                    <p:anim calcmode="lin" valueType="num">
                                      <p:cBhvr>
                                        <p:cTn id="28" dur="1500" fill="hold"/>
                                        <p:tgtEl>
                                          <p:spTgt spid="112"/>
                                        </p:tgtEl>
                                        <p:attrNameLst>
                                          <p:attrName>ppt_h</p:attrName>
                                        </p:attrNameLst>
                                      </p:cBhvr>
                                      <p:tavLst>
                                        <p:tav tm="0">
                                          <p:val>
                                            <p:strVal val="#ppt_h"/>
                                          </p:val>
                                        </p:tav>
                                        <p:tav tm="100000">
                                          <p:val>
                                            <p:strVal val="#ppt_h"/>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 calcmode="lin" valueType="num">
                                      <p:cBhvr>
                                        <p:cTn id="31" dur="500" fill="hold"/>
                                        <p:tgtEl>
                                          <p:spTgt spid="111"/>
                                        </p:tgtEl>
                                        <p:attrNameLst>
                                          <p:attrName>ppt_w</p:attrName>
                                        </p:attrNameLst>
                                      </p:cBhvr>
                                      <p:tavLst>
                                        <p:tav tm="0">
                                          <p:val>
                                            <p:fltVal val="0"/>
                                          </p:val>
                                        </p:tav>
                                        <p:tav tm="100000">
                                          <p:val>
                                            <p:strVal val="#ppt_w"/>
                                          </p:val>
                                        </p:tav>
                                      </p:tavLst>
                                    </p:anim>
                                    <p:anim calcmode="lin" valueType="num">
                                      <p:cBhvr>
                                        <p:cTn id="32" dur="500" fill="hold"/>
                                        <p:tgtEl>
                                          <p:spTgt spid="111"/>
                                        </p:tgtEl>
                                        <p:attrNameLst>
                                          <p:attrName>ppt_h</p:attrName>
                                        </p:attrNameLst>
                                      </p:cBhvr>
                                      <p:tavLst>
                                        <p:tav tm="0">
                                          <p:val>
                                            <p:fltVal val="0"/>
                                          </p:val>
                                        </p:tav>
                                        <p:tav tm="100000">
                                          <p:val>
                                            <p:strVal val="#ppt_h"/>
                                          </p:val>
                                        </p:tav>
                                      </p:tavLst>
                                    </p:anim>
                                    <p:animEffect transition="in" filter="fade">
                                      <p:cBhvr>
                                        <p:cTn id="33" dur="500"/>
                                        <p:tgtEl>
                                          <p:spTgt spid="111"/>
                                        </p:tgtEl>
                                      </p:cBhvr>
                                    </p:animEffect>
                                  </p:childTnLst>
                                </p:cTn>
                              </p:par>
                            </p:childTnLst>
                          </p:cTn>
                        </p:par>
                        <p:par>
                          <p:cTn id="34" fill="hold">
                            <p:stCondLst>
                              <p:cond delay="1500"/>
                            </p:stCondLst>
                            <p:childTnLst>
                              <p:par>
                                <p:cTn id="35" presetID="22" presetClass="entr" presetSubtype="8" fill="hold" nodeType="after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left)">
                                      <p:cBhvr>
                                        <p:cTn id="37"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9" grpId="0" animBg="1"/>
      <p:bldP spid="110" grpId="0" animBg="1"/>
      <p:bldP spid="111" grpId="0" animBg="1"/>
      <p:bldP spid="112" grpId="0" animBg="1"/>
      <p:bldP spid="11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pic>
        <p:nvPicPr>
          <p:cNvPr id="14" name="Imagen 13" descr="Imagen que contiene dibujo&#10;&#10;Descripción generada automáticamente">
            <a:extLst>
              <a:ext uri="{FF2B5EF4-FFF2-40B4-BE49-F238E27FC236}">
                <a16:creationId xmlns:a16="http://schemas.microsoft.com/office/drawing/2014/main" id="{6015D6E5-0749-4858-81B0-DC7E2E6024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5" name="Imagen 14" descr="Imagen que contiene libro&#10;&#10;Descripción generada automáticamente">
            <a:extLst>
              <a:ext uri="{FF2B5EF4-FFF2-40B4-BE49-F238E27FC236}">
                <a16:creationId xmlns:a16="http://schemas.microsoft.com/office/drawing/2014/main" id="{0B61CB2A-44D4-442A-972C-7FC0FFB0FB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
        <p:nvSpPr>
          <p:cNvPr id="10" name="Rectangle 4">
            <a:extLst>
              <a:ext uri="{FF2B5EF4-FFF2-40B4-BE49-F238E27FC236}">
                <a16:creationId xmlns:a16="http://schemas.microsoft.com/office/drawing/2014/main" id="{22480634-CE9A-45F1-B670-980868F205AD}"/>
              </a:ext>
            </a:extLst>
          </p:cNvPr>
          <p:cNvSpPr/>
          <p:nvPr/>
        </p:nvSpPr>
        <p:spPr>
          <a:xfrm>
            <a:off x="692632" y="633268"/>
            <a:ext cx="4561029" cy="5415789"/>
          </a:xfrm>
          <a:prstGeom prst="rect">
            <a:avLst/>
          </a:prstGeom>
          <a:solidFill>
            <a:schemeClr val="accent1">
              <a:lumMod val="75000"/>
              <a:alpha val="50000"/>
            </a:schemeClr>
          </a:solidFill>
          <a:ln w="38100">
            <a:solidFill>
              <a:srgbClr val="ACC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1" name="Rectangle 15">
            <a:extLst>
              <a:ext uri="{FF2B5EF4-FFF2-40B4-BE49-F238E27FC236}">
                <a16:creationId xmlns:a16="http://schemas.microsoft.com/office/drawing/2014/main" id="{C483D3A0-808C-4665-A9BD-709D69B77B2A}"/>
              </a:ext>
            </a:extLst>
          </p:cNvPr>
          <p:cNvSpPr/>
          <p:nvPr/>
        </p:nvSpPr>
        <p:spPr>
          <a:xfrm>
            <a:off x="392769" y="731907"/>
            <a:ext cx="904978" cy="752762"/>
          </a:xfrm>
          <a:prstGeom prst="rect">
            <a:avLst/>
          </a:prstGeom>
          <a:solidFill>
            <a:srgbClr val="ACC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R30</a:t>
            </a:r>
            <a:endParaRPr lang="ko-KR" altLang="en-US" sz="3200" dirty="0">
              <a:solidFill>
                <a:schemeClr val="bg1"/>
              </a:solidFill>
            </a:endParaRPr>
          </a:p>
        </p:txBody>
      </p:sp>
      <p:grpSp>
        <p:nvGrpSpPr>
          <p:cNvPr id="12" name="Group 21">
            <a:extLst>
              <a:ext uri="{FF2B5EF4-FFF2-40B4-BE49-F238E27FC236}">
                <a16:creationId xmlns:a16="http://schemas.microsoft.com/office/drawing/2014/main" id="{A7F715CF-0483-477E-8CD0-0A532F11363B}"/>
              </a:ext>
            </a:extLst>
          </p:cNvPr>
          <p:cNvGrpSpPr/>
          <p:nvPr/>
        </p:nvGrpSpPr>
        <p:grpSpPr>
          <a:xfrm>
            <a:off x="845258" y="916486"/>
            <a:ext cx="4191200" cy="5132572"/>
            <a:chOff x="2814895" y="2919366"/>
            <a:chExt cx="1386542" cy="17169545"/>
          </a:xfrm>
        </p:grpSpPr>
        <p:sp>
          <p:nvSpPr>
            <p:cNvPr id="13" name="TextBox 22">
              <a:extLst>
                <a:ext uri="{FF2B5EF4-FFF2-40B4-BE49-F238E27FC236}">
                  <a16:creationId xmlns:a16="http://schemas.microsoft.com/office/drawing/2014/main" id="{78414E94-672F-4E71-B34C-F85984EA6D56}"/>
                </a:ext>
              </a:extLst>
            </p:cNvPr>
            <p:cNvSpPr txBox="1"/>
            <p:nvPr/>
          </p:nvSpPr>
          <p:spPr>
            <a:xfrm>
              <a:off x="2995155" y="2919366"/>
              <a:ext cx="918184" cy="1338453"/>
            </a:xfrm>
            <a:prstGeom prst="rect">
              <a:avLst/>
            </a:prstGeom>
            <a:noFill/>
          </p:spPr>
          <p:txBody>
            <a:bodyPr wrap="square" rtlCol="0" anchor="ctr">
              <a:spAutoFit/>
            </a:bodyPr>
            <a:lstStyle/>
            <a:p>
              <a:r>
                <a:rPr lang="en-US" altLang="ko-KR" sz="2000" b="1" dirty="0">
                  <a:solidFill>
                    <a:schemeClr val="bg1"/>
                  </a:solidFill>
                  <a:latin typeface="Arial" pitchFamily="34" charset="0"/>
                  <a:cs typeface="Arial" pitchFamily="34" charset="0"/>
                </a:rPr>
                <a:t>ENTORNO FAMILIAR</a:t>
              </a:r>
              <a:endParaRPr lang="ko-KR" altLang="en-US" sz="2000" b="1" dirty="0">
                <a:solidFill>
                  <a:schemeClr val="bg1"/>
                </a:solidFill>
                <a:latin typeface="Arial" pitchFamily="34" charset="0"/>
                <a:cs typeface="Arial" pitchFamily="34" charset="0"/>
              </a:endParaRPr>
            </a:p>
          </p:txBody>
        </p:sp>
        <p:sp>
          <p:nvSpPr>
            <p:cNvPr id="16" name="TextBox 23">
              <a:extLst>
                <a:ext uri="{FF2B5EF4-FFF2-40B4-BE49-F238E27FC236}">
                  <a16:creationId xmlns:a16="http://schemas.microsoft.com/office/drawing/2014/main" id="{ED3CC7F4-86DD-4B90-A35E-0FA8BEE22A0A}"/>
                </a:ext>
              </a:extLst>
            </p:cNvPr>
            <p:cNvSpPr txBox="1"/>
            <p:nvPr/>
          </p:nvSpPr>
          <p:spPr>
            <a:xfrm>
              <a:off x="2814895" y="4954115"/>
              <a:ext cx="1386542" cy="15134796"/>
            </a:xfrm>
            <a:prstGeom prst="rect">
              <a:avLst/>
            </a:prstGeom>
            <a:noFill/>
          </p:spPr>
          <p:txBody>
            <a:bodyPr wrap="square" rtlCol="0">
              <a:spAutoFit/>
            </a:bodyPr>
            <a:lstStyle/>
            <a:p>
              <a:pPr algn="just"/>
              <a:r>
                <a:rPr lang="es-ES_tradnl" sz="2400" dirty="0">
                  <a:solidFill>
                    <a:schemeClr val="bg1"/>
                  </a:solidFill>
                </a:rPr>
                <a:t>Fortalecer los esfuerzos para desarrollar servicios familiares integrales y programas de apoyo para padres; b) fortalecer la red de guarderías, las Juntas de Protección y los Comités Locales para detectar indicios de abuso y adoptar medidas. Proporcionar apoyo (social, psicológico o financiero) a las familias afectadas por la migración. </a:t>
              </a:r>
            </a:p>
          </p:txBody>
        </p:sp>
      </p:grpSp>
      <p:sp>
        <p:nvSpPr>
          <p:cNvPr id="17" name="Rectangle 4">
            <a:extLst>
              <a:ext uri="{FF2B5EF4-FFF2-40B4-BE49-F238E27FC236}">
                <a16:creationId xmlns:a16="http://schemas.microsoft.com/office/drawing/2014/main" id="{1FD689F3-9D60-4335-9827-BD84B98CD8D2}"/>
              </a:ext>
            </a:extLst>
          </p:cNvPr>
          <p:cNvSpPr/>
          <p:nvPr/>
        </p:nvSpPr>
        <p:spPr>
          <a:xfrm>
            <a:off x="5769752" y="981790"/>
            <a:ext cx="5496021" cy="4801245"/>
          </a:xfrm>
          <a:prstGeom prst="rect">
            <a:avLst/>
          </a:prstGeom>
          <a:solidFill>
            <a:schemeClr val="accent1">
              <a:lumMod val="75000"/>
              <a:alpha val="50000"/>
            </a:schemeClr>
          </a:solidFill>
          <a:ln w="38100">
            <a:solidFill>
              <a:srgbClr val="ACC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Rectangle 15">
            <a:extLst>
              <a:ext uri="{FF2B5EF4-FFF2-40B4-BE49-F238E27FC236}">
                <a16:creationId xmlns:a16="http://schemas.microsoft.com/office/drawing/2014/main" id="{AB27157D-28DC-48F5-BBF6-73EF8EAAA62E}"/>
              </a:ext>
            </a:extLst>
          </p:cNvPr>
          <p:cNvSpPr/>
          <p:nvPr/>
        </p:nvSpPr>
        <p:spPr>
          <a:xfrm>
            <a:off x="5469890" y="1080428"/>
            <a:ext cx="984956" cy="752762"/>
          </a:xfrm>
          <a:prstGeom prst="rect">
            <a:avLst/>
          </a:prstGeom>
          <a:solidFill>
            <a:srgbClr val="ACC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R32</a:t>
            </a:r>
            <a:endParaRPr lang="ko-KR" altLang="en-US" sz="3200" dirty="0">
              <a:solidFill>
                <a:schemeClr val="bg1"/>
              </a:solidFill>
            </a:endParaRPr>
          </a:p>
        </p:txBody>
      </p:sp>
      <p:sp>
        <p:nvSpPr>
          <p:cNvPr id="19" name="Rectángulo 18">
            <a:extLst>
              <a:ext uri="{FF2B5EF4-FFF2-40B4-BE49-F238E27FC236}">
                <a16:creationId xmlns:a16="http://schemas.microsoft.com/office/drawing/2014/main" id="{1094B5CA-3766-456F-9C5B-9D9E00396CF3}"/>
              </a:ext>
            </a:extLst>
          </p:cNvPr>
          <p:cNvSpPr/>
          <p:nvPr/>
        </p:nvSpPr>
        <p:spPr>
          <a:xfrm>
            <a:off x="5996201" y="1908099"/>
            <a:ext cx="5043121" cy="3785652"/>
          </a:xfrm>
          <a:prstGeom prst="rect">
            <a:avLst/>
          </a:prstGeom>
        </p:spPr>
        <p:txBody>
          <a:bodyPr wrap="square">
            <a:spAutoFit/>
          </a:bodyPr>
          <a:lstStyle/>
          <a:p>
            <a:pPr algn="just"/>
            <a:r>
              <a:rPr lang="es-ES_tradnl" sz="2400" dirty="0">
                <a:solidFill>
                  <a:schemeClr val="bg1"/>
                </a:solidFill>
              </a:rPr>
              <a:t>Asignar recursos para el funcionamiento de la autoridad central de adopción y garantizar la coordinación efectiva de las entidades que participan en el proceso de adopción; mejorar la recopilación de datos desglosados y aclare las condiciones necesarias para que las familias de guarda puedan adoptar a un niño.</a:t>
            </a:r>
            <a:endParaRPr lang="es-SV" sz="2400" dirty="0">
              <a:solidFill>
                <a:schemeClr val="bg1"/>
              </a:solidFill>
            </a:endParaRPr>
          </a:p>
        </p:txBody>
      </p:sp>
      <p:sp>
        <p:nvSpPr>
          <p:cNvPr id="20" name="TextBox 22">
            <a:extLst>
              <a:ext uri="{FF2B5EF4-FFF2-40B4-BE49-F238E27FC236}">
                <a16:creationId xmlns:a16="http://schemas.microsoft.com/office/drawing/2014/main" id="{C75405EE-B2DF-4064-8197-2BB147546DCD}"/>
              </a:ext>
            </a:extLst>
          </p:cNvPr>
          <p:cNvSpPr txBox="1"/>
          <p:nvPr/>
        </p:nvSpPr>
        <p:spPr>
          <a:xfrm>
            <a:off x="6656431" y="1238120"/>
            <a:ext cx="2600903" cy="461665"/>
          </a:xfrm>
          <a:prstGeom prst="rect">
            <a:avLst/>
          </a:prstGeom>
          <a:noFill/>
        </p:spPr>
        <p:txBody>
          <a:bodyPr wrap="square" rtlCol="0" anchor="ctr">
            <a:spAutoFit/>
          </a:bodyPr>
          <a:lstStyle/>
          <a:p>
            <a:r>
              <a:rPr lang="es-ES_tradnl" sz="2400" b="1" dirty="0">
                <a:solidFill>
                  <a:schemeClr val="bg1"/>
                </a:solidFill>
              </a:rPr>
              <a:t>ADOPCIÓN</a:t>
            </a:r>
            <a:endParaRPr lang="es-SV" sz="2400" dirty="0">
              <a:solidFill>
                <a:schemeClr val="bg1"/>
              </a:solidFill>
            </a:endParaRPr>
          </a:p>
        </p:txBody>
      </p:sp>
    </p:spTree>
    <p:extLst>
      <p:ext uri="{BB962C8B-B14F-4D97-AF65-F5344CB8AC3E}">
        <p14:creationId xmlns:p14="http://schemas.microsoft.com/office/powerpoint/2010/main" val="1529932546"/>
      </p:ext>
    </p:extLst>
  </p:cSld>
  <p:clrMapOvr>
    <a:masterClrMapping/>
  </p:clrMapOvr>
  <p:transition spd="slow" advClick="0">
    <p:wipe dir="d"/>
  </p:transition>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sp>
        <p:nvSpPr>
          <p:cNvPr id="3" name="Hexágono 2">
            <a:extLst>
              <a:ext uri="{FF2B5EF4-FFF2-40B4-BE49-F238E27FC236}">
                <a16:creationId xmlns:a16="http://schemas.microsoft.com/office/drawing/2014/main" id="{1C7F240C-26D3-4148-8F10-6E5AC10DFD49}"/>
              </a:ext>
            </a:extLst>
          </p:cNvPr>
          <p:cNvSpPr/>
          <p:nvPr/>
        </p:nvSpPr>
        <p:spPr>
          <a:xfrm>
            <a:off x="2552775" y="1300250"/>
            <a:ext cx="6588000" cy="4140000"/>
          </a:xfrm>
          <a:prstGeom prst="hexagon">
            <a:avLst/>
          </a:prstGeom>
          <a:blipFill dpi="0" rotWithShape="1">
            <a:blip r:embed="rId4" cstate="print">
              <a:extLst>
                <a:ext uri="{28A0092B-C50C-407E-A947-70E740481C1C}">
                  <a14:useLocalDpi xmlns:a14="http://schemas.microsoft.com/office/drawing/2010/main"/>
                </a:ext>
              </a:extLst>
            </a:blip>
            <a:srcRect/>
            <a:stretch>
              <a:fillRect l="547" r="27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dirty="0"/>
          </a:p>
        </p:txBody>
      </p:sp>
      <p:sp>
        <p:nvSpPr>
          <p:cNvPr id="109" name="Triángulo isósceles 108">
            <a:extLst>
              <a:ext uri="{FF2B5EF4-FFF2-40B4-BE49-F238E27FC236}">
                <a16:creationId xmlns:a16="http://schemas.microsoft.com/office/drawing/2014/main" id="{1C64E321-047E-45E1-8EA4-5E4122698BBB}"/>
              </a:ext>
            </a:extLst>
          </p:cNvPr>
          <p:cNvSpPr/>
          <p:nvPr/>
        </p:nvSpPr>
        <p:spPr>
          <a:xfrm rot="14590686">
            <a:off x="7606240" y="2435418"/>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0" name="Triángulo isósceles 109">
            <a:extLst>
              <a:ext uri="{FF2B5EF4-FFF2-40B4-BE49-F238E27FC236}">
                <a16:creationId xmlns:a16="http://schemas.microsoft.com/office/drawing/2014/main" id="{8A245755-D38D-4774-ACC7-813C3AD0DB8C}"/>
              </a:ext>
            </a:extLst>
          </p:cNvPr>
          <p:cNvSpPr/>
          <p:nvPr/>
        </p:nvSpPr>
        <p:spPr>
          <a:xfrm rot="21322999">
            <a:off x="2922555" y="1291869"/>
            <a:ext cx="1410960" cy="1171823"/>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1" name="Triángulo isósceles 110">
            <a:extLst>
              <a:ext uri="{FF2B5EF4-FFF2-40B4-BE49-F238E27FC236}">
                <a16:creationId xmlns:a16="http://schemas.microsoft.com/office/drawing/2014/main" id="{57F9F5F6-F264-4071-967D-1DB3E834F144}"/>
              </a:ext>
            </a:extLst>
          </p:cNvPr>
          <p:cNvSpPr/>
          <p:nvPr/>
        </p:nvSpPr>
        <p:spPr>
          <a:xfrm>
            <a:off x="2678715" y="4271887"/>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2" name="Triángulo isósceles 111">
            <a:extLst>
              <a:ext uri="{FF2B5EF4-FFF2-40B4-BE49-F238E27FC236}">
                <a16:creationId xmlns:a16="http://schemas.microsoft.com/office/drawing/2014/main" id="{E1D49CDD-ED27-4969-96F1-B92D8F09E9E2}"/>
              </a:ext>
            </a:extLst>
          </p:cNvPr>
          <p:cNvSpPr/>
          <p:nvPr/>
        </p:nvSpPr>
        <p:spPr>
          <a:xfrm>
            <a:off x="7959375" y="4263008"/>
            <a:ext cx="1410960" cy="1171823"/>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3" name="Triángulo isósceles 112">
            <a:extLst>
              <a:ext uri="{FF2B5EF4-FFF2-40B4-BE49-F238E27FC236}">
                <a16:creationId xmlns:a16="http://schemas.microsoft.com/office/drawing/2014/main" id="{87B71E48-671D-48CB-801D-E31EAD5A7CBB}"/>
              </a:ext>
            </a:extLst>
          </p:cNvPr>
          <p:cNvSpPr/>
          <p:nvPr/>
        </p:nvSpPr>
        <p:spPr>
          <a:xfrm rot="17790431">
            <a:off x="1640595" y="1889753"/>
            <a:ext cx="1410960" cy="1171823"/>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nvGrpSpPr>
          <p:cNvPr id="114" name="Grupo 113">
            <a:extLst>
              <a:ext uri="{FF2B5EF4-FFF2-40B4-BE49-F238E27FC236}">
                <a16:creationId xmlns:a16="http://schemas.microsoft.com/office/drawing/2014/main" id="{98616CB7-9397-44F8-A2A4-111EB65C6F1B}"/>
              </a:ext>
            </a:extLst>
          </p:cNvPr>
          <p:cNvGrpSpPr/>
          <p:nvPr/>
        </p:nvGrpSpPr>
        <p:grpSpPr>
          <a:xfrm>
            <a:off x="2520716" y="4427455"/>
            <a:ext cx="4489893" cy="656054"/>
            <a:chOff x="2500346" y="3271552"/>
            <a:chExt cx="4489893" cy="656054"/>
          </a:xfrm>
        </p:grpSpPr>
        <p:sp>
          <p:nvSpPr>
            <p:cNvPr id="115" name="Rectángulo 114">
              <a:extLst>
                <a:ext uri="{FF2B5EF4-FFF2-40B4-BE49-F238E27FC236}">
                  <a16:creationId xmlns:a16="http://schemas.microsoft.com/office/drawing/2014/main" id="{2855559D-2763-42E8-903F-C3DD80EDB667}"/>
                </a:ext>
              </a:extLst>
            </p:cNvPr>
            <p:cNvSpPr/>
            <p:nvPr/>
          </p:nvSpPr>
          <p:spPr>
            <a:xfrm>
              <a:off x="2894305" y="3274419"/>
              <a:ext cx="3708218" cy="647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400" dirty="0">
                  <a:solidFill>
                    <a:srgbClr val="0B2757"/>
                  </a:solidFill>
                </a:rPr>
                <a:t>5. Discapacidad, salud básica y bienestar </a:t>
              </a:r>
              <a:endParaRPr lang="es-SV" sz="2400" dirty="0">
                <a:solidFill>
                  <a:srgbClr val="0B2757"/>
                </a:solidFill>
              </a:endParaRPr>
            </a:p>
          </p:txBody>
        </p:sp>
        <p:sp>
          <p:nvSpPr>
            <p:cNvPr id="116" name="Triángulo isósceles 115">
              <a:extLst>
                <a:ext uri="{FF2B5EF4-FFF2-40B4-BE49-F238E27FC236}">
                  <a16:creationId xmlns:a16="http://schemas.microsoft.com/office/drawing/2014/main" id="{1A80AE88-9C9C-4422-885F-02804FFC6A0B}"/>
                </a:ext>
              </a:extLst>
            </p:cNvPr>
            <p:cNvSpPr>
              <a:spLocks noChangeAspect="1"/>
            </p:cNvSpPr>
            <p:nvPr/>
          </p:nvSpPr>
          <p:spPr>
            <a:xfrm rot="10800000">
              <a:off x="6228057" y="3274419"/>
              <a:ext cx="762182" cy="653187"/>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7" name="Triángulo isósceles 116">
              <a:extLst>
                <a:ext uri="{FF2B5EF4-FFF2-40B4-BE49-F238E27FC236}">
                  <a16:creationId xmlns:a16="http://schemas.microsoft.com/office/drawing/2014/main" id="{640D23C7-F0D1-49C0-9FA4-02CFD40D6E6A}"/>
                </a:ext>
              </a:extLst>
            </p:cNvPr>
            <p:cNvSpPr>
              <a:spLocks noChangeAspect="1"/>
            </p:cNvSpPr>
            <p:nvPr/>
          </p:nvSpPr>
          <p:spPr>
            <a:xfrm>
              <a:off x="2500346" y="3271552"/>
              <a:ext cx="762182" cy="653187"/>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pic>
        <p:nvPicPr>
          <p:cNvPr id="118" name="Imagen 117" descr="Imagen que contiene dibujo&#10;&#10;Descripción generada automáticamente">
            <a:extLst>
              <a:ext uri="{FF2B5EF4-FFF2-40B4-BE49-F238E27FC236}">
                <a16:creationId xmlns:a16="http://schemas.microsoft.com/office/drawing/2014/main" id="{AB016966-03B3-46A2-A9E9-F54076B8E1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19" name="Imagen 118" descr="Imagen que contiene libro&#10;&#10;Descripción generada automáticamente">
            <a:extLst>
              <a:ext uri="{FF2B5EF4-FFF2-40B4-BE49-F238E27FC236}">
                <a16:creationId xmlns:a16="http://schemas.microsoft.com/office/drawing/2014/main" id="{131ED3C0-014F-488D-8976-736F5208E0B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Tree>
    <p:extLst>
      <p:ext uri="{BB962C8B-B14F-4D97-AF65-F5344CB8AC3E}">
        <p14:creationId xmlns:p14="http://schemas.microsoft.com/office/powerpoint/2010/main" val="21821050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45"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1500"/>
                                        <p:tgtEl>
                                          <p:spTgt spid="110"/>
                                        </p:tgtEl>
                                      </p:cBhvr>
                                    </p:animEffect>
                                    <p:anim calcmode="lin" valueType="num">
                                      <p:cBhvr>
                                        <p:cTn id="11" dur="1500" fill="hold"/>
                                        <p:tgtEl>
                                          <p:spTgt spid="110"/>
                                        </p:tgtEl>
                                        <p:attrNameLst>
                                          <p:attrName>ppt_w</p:attrName>
                                        </p:attrNameLst>
                                      </p:cBhvr>
                                      <p:tavLst>
                                        <p:tav tm="0" fmla="#ppt_w*sin(2.5*pi*$)">
                                          <p:val>
                                            <p:fltVal val="0"/>
                                          </p:val>
                                        </p:tav>
                                        <p:tav tm="100000">
                                          <p:val>
                                            <p:fltVal val="1"/>
                                          </p:val>
                                        </p:tav>
                                      </p:tavLst>
                                    </p:anim>
                                    <p:anim calcmode="lin" valueType="num">
                                      <p:cBhvr>
                                        <p:cTn id="12" dur="1500" fill="hold"/>
                                        <p:tgtEl>
                                          <p:spTgt spid="110"/>
                                        </p:tgtEl>
                                        <p:attrNameLst>
                                          <p:attrName>ppt_h</p:attrName>
                                        </p:attrNameLst>
                                      </p:cBhvr>
                                      <p:tavLst>
                                        <p:tav tm="0">
                                          <p:val>
                                            <p:strVal val="#ppt_h"/>
                                          </p:val>
                                        </p:tav>
                                        <p:tav tm="100000">
                                          <p:val>
                                            <p:strVal val="#ppt_h"/>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113"/>
                                        </p:tgtEl>
                                        <p:attrNameLst>
                                          <p:attrName>style.visibility</p:attrName>
                                        </p:attrNameLst>
                                      </p:cBhvr>
                                      <p:to>
                                        <p:strVal val="visible"/>
                                      </p:to>
                                    </p:set>
                                    <p:anim calcmode="lin" valueType="num">
                                      <p:cBhvr>
                                        <p:cTn id="15" dur="1000" fill="hold"/>
                                        <p:tgtEl>
                                          <p:spTgt spid="113"/>
                                        </p:tgtEl>
                                        <p:attrNameLst>
                                          <p:attrName>ppt_w</p:attrName>
                                        </p:attrNameLst>
                                      </p:cBhvr>
                                      <p:tavLst>
                                        <p:tav tm="0">
                                          <p:val>
                                            <p:fltVal val="0"/>
                                          </p:val>
                                        </p:tav>
                                        <p:tav tm="100000">
                                          <p:val>
                                            <p:strVal val="#ppt_w"/>
                                          </p:val>
                                        </p:tav>
                                      </p:tavLst>
                                    </p:anim>
                                    <p:anim calcmode="lin" valueType="num">
                                      <p:cBhvr>
                                        <p:cTn id="16" dur="1000" fill="hold"/>
                                        <p:tgtEl>
                                          <p:spTgt spid="113"/>
                                        </p:tgtEl>
                                        <p:attrNameLst>
                                          <p:attrName>ppt_h</p:attrName>
                                        </p:attrNameLst>
                                      </p:cBhvr>
                                      <p:tavLst>
                                        <p:tav tm="0">
                                          <p:val>
                                            <p:fltVal val="0"/>
                                          </p:val>
                                        </p:tav>
                                        <p:tav tm="100000">
                                          <p:val>
                                            <p:strVal val="#ppt_h"/>
                                          </p:val>
                                        </p:tav>
                                      </p:tavLst>
                                    </p:anim>
                                    <p:anim calcmode="lin" valueType="num">
                                      <p:cBhvr>
                                        <p:cTn id="17" dur="1000" fill="hold"/>
                                        <p:tgtEl>
                                          <p:spTgt spid="113"/>
                                        </p:tgtEl>
                                        <p:attrNameLst>
                                          <p:attrName>style.rotation</p:attrName>
                                        </p:attrNameLst>
                                      </p:cBhvr>
                                      <p:tavLst>
                                        <p:tav tm="0">
                                          <p:val>
                                            <p:fltVal val="90"/>
                                          </p:val>
                                        </p:tav>
                                        <p:tav tm="100000">
                                          <p:val>
                                            <p:fltVal val="0"/>
                                          </p:val>
                                        </p:tav>
                                      </p:tavLst>
                                    </p:anim>
                                    <p:animEffect transition="in" filter="fade">
                                      <p:cBhvr>
                                        <p:cTn id="18" dur="1000"/>
                                        <p:tgtEl>
                                          <p:spTgt spid="11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anim calcmode="lin" valueType="num">
                                      <p:cBhvr>
                                        <p:cTn id="21" dur="500" fill="hold"/>
                                        <p:tgtEl>
                                          <p:spTgt spid="109"/>
                                        </p:tgtEl>
                                        <p:attrNameLst>
                                          <p:attrName>ppt_w</p:attrName>
                                        </p:attrNameLst>
                                      </p:cBhvr>
                                      <p:tavLst>
                                        <p:tav tm="0">
                                          <p:val>
                                            <p:fltVal val="0"/>
                                          </p:val>
                                        </p:tav>
                                        <p:tav tm="100000">
                                          <p:val>
                                            <p:strVal val="#ppt_w"/>
                                          </p:val>
                                        </p:tav>
                                      </p:tavLst>
                                    </p:anim>
                                    <p:anim calcmode="lin" valueType="num">
                                      <p:cBhvr>
                                        <p:cTn id="22" dur="500" fill="hold"/>
                                        <p:tgtEl>
                                          <p:spTgt spid="109"/>
                                        </p:tgtEl>
                                        <p:attrNameLst>
                                          <p:attrName>ppt_h</p:attrName>
                                        </p:attrNameLst>
                                      </p:cBhvr>
                                      <p:tavLst>
                                        <p:tav tm="0">
                                          <p:val>
                                            <p:fltVal val="0"/>
                                          </p:val>
                                        </p:tav>
                                        <p:tav tm="100000">
                                          <p:val>
                                            <p:strVal val="#ppt_h"/>
                                          </p:val>
                                        </p:tav>
                                      </p:tavLst>
                                    </p:anim>
                                    <p:animEffect transition="in" filter="fade">
                                      <p:cBhvr>
                                        <p:cTn id="23" dur="500"/>
                                        <p:tgtEl>
                                          <p:spTgt spid="109"/>
                                        </p:tgtEl>
                                      </p:cBhvr>
                                    </p:animEffect>
                                  </p:childTnLst>
                                </p:cTn>
                              </p:par>
                              <p:par>
                                <p:cTn id="24" presetID="45" presetClass="entr" presetSubtype="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1500"/>
                                        <p:tgtEl>
                                          <p:spTgt spid="112"/>
                                        </p:tgtEl>
                                      </p:cBhvr>
                                    </p:animEffect>
                                    <p:anim calcmode="lin" valueType="num">
                                      <p:cBhvr>
                                        <p:cTn id="27" dur="1500" fill="hold"/>
                                        <p:tgtEl>
                                          <p:spTgt spid="112"/>
                                        </p:tgtEl>
                                        <p:attrNameLst>
                                          <p:attrName>ppt_w</p:attrName>
                                        </p:attrNameLst>
                                      </p:cBhvr>
                                      <p:tavLst>
                                        <p:tav tm="0" fmla="#ppt_w*sin(2.5*pi*$)">
                                          <p:val>
                                            <p:fltVal val="0"/>
                                          </p:val>
                                        </p:tav>
                                        <p:tav tm="100000">
                                          <p:val>
                                            <p:fltVal val="1"/>
                                          </p:val>
                                        </p:tav>
                                      </p:tavLst>
                                    </p:anim>
                                    <p:anim calcmode="lin" valueType="num">
                                      <p:cBhvr>
                                        <p:cTn id="28" dur="1500" fill="hold"/>
                                        <p:tgtEl>
                                          <p:spTgt spid="112"/>
                                        </p:tgtEl>
                                        <p:attrNameLst>
                                          <p:attrName>ppt_h</p:attrName>
                                        </p:attrNameLst>
                                      </p:cBhvr>
                                      <p:tavLst>
                                        <p:tav tm="0">
                                          <p:val>
                                            <p:strVal val="#ppt_h"/>
                                          </p:val>
                                        </p:tav>
                                        <p:tav tm="100000">
                                          <p:val>
                                            <p:strVal val="#ppt_h"/>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 calcmode="lin" valueType="num">
                                      <p:cBhvr>
                                        <p:cTn id="31" dur="500" fill="hold"/>
                                        <p:tgtEl>
                                          <p:spTgt spid="111"/>
                                        </p:tgtEl>
                                        <p:attrNameLst>
                                          <p:attrName>ppt_w</p:attrName>
                                        </p:attrNameLst>
                                      </p:cBhvr>
                                      <p:tavLst>
                                        <p:tav tm="0">
                                          <p:val>
                                            <p:fltVal val="0"/>
                                          </p:val>
                                        </p:tav>
                                        <p:tav tm="100000">
                                          <p:val>
                                            <p:strVal val="#ppt_w"/>
                                          </p:val>
                                        </p:tav>
                                      </p:tavLst>
                                    </p:anim>
                                    <p:anim calcmode="lin" valueType="num">
                                      <p:cBhvr>
                                        <p:cTn id="32" dur="500" fill="hold"/>
                                        <p:tgtEl>
                                          <p:spTgt spid="111"/>
                                        </p:tgtEl>
                                        <p:attrNameLst>
                                          <p:attrName>ppt_h</p:attrName>
                                        </p:attrNameLst>
                                      </p:cBhvr>
                                      <p:tavLst>
                                        <p:tav tm="0">
                                          <p:val>
                                            <p:fltVal val="0"/>
                                          </p:val>
                                        </p:tav>
                                        <p:tav tm="100000">
                                          <p:val>
                                            <p:strVal val="#ppt_h"/>
                                          </p:val>
                                        </p:tav>
                                      </p:tavLst>
                                    </p:anim>
                                    <p:animEffect transition="in" filter="fade">
                                      <p:cBhvr>
                                        <p:cTn id="33" dur="500"/>
                                        <p:tgtEl>
                                          <p:spTgt spid="111"/>
                                        </p:tgtEl>
                                      </p:cBhvr>
                                    </p:animEffect>
                                  </p:childTnLst>
                                </p:cTn>
                              </p:par>
                            </p:childTnLst>
                          </p:cTn>
                        </p:par>
                        <p:par>
                          <p:cTn id="34" fill="hold">
                            <p:stCondLst>
                              <p:cond delay="1500"/>
                            </p:stCondLst>
                            <p:childTnLst>
                              <p:par>
                                <p:cTn id="35" presetID="22" presetClass="entr" presetSubtype="8" fill="hold" nodeType="after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left)">
                                      <p:cBhvr>
                                        <p:cTn id="37"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9" grpId="0" animBg="1"/>
      <p:bldP spid="110" grpId="0" animBg="1"/>
      <p:bldP spid="111" grpId="0" animBg="1"/>
      <p:bldP spid="112" grpId="0" animBg="1"/>
      <p:bldP spid="1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pic>
        <p:nvPicPr>
          <p:cNvPr id="14" name="Imagen 13" descr="Imagen que contiene dibujo&#10;&#10;Descripción generada automáticamente">
            <a:extLst>
              <a:ext uri="{FF2B5EF4-FFF2-40B4-BE49-F238E27FC236}">
                <a16:creationId xmlns:a16="http://schemas.microsoft.com/office/drawing/2014/main" id="{6015D6E5-0749-4858-81B0-DC7E2E6024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5" name="Imagen 14" descr="Imagen que contiene libro&#10;&#10;Descripción generada automáticamente">
            <a:extLst>
              <a:ext uri="{FF2B5EF4-FFF2-40B4-BE49-F238E27FC236}">
                <a16:creationId xmlns:a16="http://schemas.microsoft.com/office/drawing/2014/main" id="{0B61CB2A-44D4-442A-972C-7FC0FFB0FB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
        <p:nvSpPr>
          <p:cNvPr id="21" name="Rectangle 4">
            <a:extLst>
              <a:ext uri="{FF2B5EF4-FFF2-40B4-BE49-F238E27FC236}">
                <a16:creationId xmlns:a16="http://schemas.microsoft.com/office/drawing/2014/main" id="{ABF73C3D-F854-47D3-9CFA-AE910974DA03}"/>
              </a:ext>
            </a:extLst>
          </p:cNvPr>
          <p:cNvSpPr/>
          <p:nvPr/>
        </p:nvSpPr>
        <p:spPr>
          <a:xfrm>
            <a:off x="779717" y="560697"/>
            <a:ext cx="4202343" cy="5608939"/>
          </a:xfrm>
          <a:prstGeom prst="rect">
            <a:avLst/>
          </a:prstGeom>
          <a:solidFill>
            <a:schemeClr val="accent1">
              <a:lumMod val="75000"/>
              <a:alpha val="50000"/>
            </a:schemeClr>
          </a:solidFill>
          <a:ln w="38100">
            <a:solidFill>
              <a:srgbClr val="1C8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22" name="Rectangle 15">
            <a:extLst>
              <a:ext uri="{FF2B5EF4-FFF2-40B4-BE49-F238E27FC236}">
                <a16:creationId xmlns:a16="http://schemas.microsoft.com/office/drawing/2014/main" id="{CD22DB40-ED34-44C3-96D6-86B741BDCDF1}"/>
              </a:ext>
            </a:extLst>
          </p:cNvPr>
          <p:cNvSpPr/>
          <p:nvPr/>
        </p:nvSpPr>
        <p:spPr>
          <a:xfrm>
            <a:off x="479854" y="659336"/>
            <a:ext cx="904978" cy="752762"/>
          </a:xfrm>
          <a:prstGeom prst="rect">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R33</a:t>
            </a:r>
            <a:endParaRPr lang="ko-KR" altLang="en-US" sz="3200" dirty="0">
              <a:solidFill>
                <a:schemeClr val="bg1"/>
              </a:solidFill>
            </a:endParaRPr>
          </a:p>
        </p:txBody>
      </p:sp>
      <p:grpSp>
        <p:nvGrpSpPr>
          <p:cNvPr id="23" name="Group 21">
            <a:extLst>
              <a:ext uri="{FF2B5EF4-FFF2-40B4-BE49-F238E27FC236}">
                <a16:creationId xmlns:a16="http://schemas.microsoft.com/office/drawing/2014/main" id="{59C1BC85-7A55-4EDF-B769-9150FF4A7927}"/>
              </a:ext>
            </a:extLst>
          </p:cNvPr>
          <p:cNvGrpSpPr/>
          <p:nvPr/>
        </p:nvGrpSpPr>
        <p:grpSpPr>
          <a:xfrm>
            <a:off x="887379" y="733200"/>
            <a:ext cx="3989420" cy="5486518"/>
            <a:chOff x="2799370" y="2549001"/>
            <a:chExt cx="1377492" cy="18353566"/>
          </a:xfrm>
        </p:grpSpPr>
        <p:sp>
          <p:nvSpPr>
            <p:cNvPr id="24" name="TextBox 22">
              <a:extLst>
                <a:ext uri="{FF2B5EF4-FFF2-40B4-BE49-F238E27FC236}">
                  <a16:creationId xmlns:a16="http://schemas.microsoft.com/office/drawing/2014/main" id="{FCA3599A-607F-4C9B-A6EE-415D8B97C74B}"/>
                </a:ext>
              </a:extLst>
            </p:cNvPr>
            <p:cNvSpPr txBox="1"/>
            <p:nvPr/>
          </p:nvSpPr>
          <p:spPr>
            <a:xfrm>
              <a:off x="3001265" y="2549001"/>
              <a:ext cx="1125481" cy="2368029"/>
            </a:xfrm>
            <a:prstGeom prst="rect">
              <a:avLst/>
            </a:prstGeom>
            <a:noFill/>
          </p:spPr>
          <p:txBody>
            <a:bodyPr wrap="square" rtlCol="0" anchor="ctr">
              <a:spAutoFit/>
            </a:bodyPr>
            <a:lstStyle/>
            <a:p>
              <a:r>
                <a:rPr lang="en-US" altLang="ko-KR" sz="2000" b="1" dirty="0">
                  <a:solidFill>
                    <a:schemeClr val="bg1"/>
                  </a:solidFill>
                  <a:latin typeface="Arial" pitchFamily="34" charset="0"/>
                  <a:cs typeface="Arial" pitchFamily="34" charset="0"/>
                </a:rPr>
                <a:t>ADOPTAR EL ENFOQUE DE DISCAPACIDAD</a:t>
              </a:r>
              <a:endParaRPr lang="ko-KR" altLang="en-US" sz="2000" b="1" dirty="0">
                <a:solidFill>
                  <a:schemeClr val="bg1"/>
                </a:solidFill>
                <a:latin typeface="Arial" pitchFamily="34" charset="0"/>
                <a:cs typeface="Arial" pitchFamily="34" charset="0"/>
              </a:endParaRPr>
            </a:p>
          </p:txBody>
        </p:sp>
        <p:sp>
          <p:nvSpPr>
            <p:cNvPr id="25" name="TextBox 23">
              <a:extLst>
                <a:ext uri="{FF2B5EF4-FFF2-40B4-BE49-F238E27FC236}">
                  <a16:creationId xmlns:a16="http://schemas.microsoft.com/office/drawing/2014/main" id="{38BC4567-140B-4472-B5E4-6890A82B1FD8}"/>
                </a:ext>
              </a:extLst>
            </p:cNvPr>
            <p:cNvSpPr txBox="1"/>
            <p:nvPr/>
          </p:nvSpPr>
          <p:spPr>
            <a:xfrm>
              <a:off x="2799370" y="5150027"/>
              <a:ext cx="1377492" cy="15752540"/>
            </a:xfrm>
            <a:prstGeom prst="rect">
              <a:avLst/>
            </a:prstGeom>
            <a:noFill/>
          </p:spPr>
          <p:txBody>
            <a:bodyPr wrap="square" rtlCol="0">
              <a:spAutoFit/>
            </a:bodyPr>
            <a:lstStyle/>
            <a:p>
              <a:pPr marL="342900" indent="-342900" algn="just">
                <a:buFont typeface="Wingdings" panose="05000000000000000000" pitchFamily="2" charset="2"/>
                <a:buChar char="§"/>
              </a:pPr>
              <a:r>
                <a:rPr lang="es-ES_tradnl" sz="2000" dirty="0">
                  <a:solidFill>
                    <a:schemeClr val="bg1"/>
                  </a:solidFill>
                </a:rPr>
                <a:t>Basado en los derechos humanos y asegurar que NNA con discapacidad tengan acceso a la atención de la salud, incluidos los programas de detección e intervención tempranas, y a la educación inclusiva.</a:t>
              </a:r>
            </a:p>
            <a:p>
              <a:pPr marL="342900" indent="-342900" algn="just">
                <a:buFont typeface="Wingdings" panose="05000000000000000000" pitchFamily="2" charset="2"/>
                <a:buChar char="§"/>
              </a:pPr>
              <a:r>
                <a:rPr lang="es-ES_tradnl" sz="2000" dirty="0">
                  <a:solidFill>
                    <a:schemeClr val="bg1"/>
                  </a:solidFill>
                </a:rPr>
                <a:t>Sensibilizar a profesionales de la salud y  educación, población y familias, para combatir la estigmatización y los prejuicios en la discapacidad. </a:t>
              </a:r>
              <a:endParaRPr lang="es-SV" sz="2000" dirty="0">
                <a:solidFill>
                  <a:schemeClr val="bg1"/>
                </a:solidFill>
              </a:endParaRPr>
            </a:p>
            <a:p>
              <a:pPr marL="342900" indent="-342900" algn="just">
                <a:buFont typeface="Wingdings" panose="05000000000000000000" pitchFamily="2" charset="2"/>
                <a:buChar char="§"/>
              </a:pPr>
              <a:r>
                <a:rPr lang="es-ES_tradnl" sz="2000" dirty="0">
                  <a:solidFill>
                    <a:schemeClr val="bg1"/>
                  </a:solidFill>
                </a:rPr>
                <a:t>Reforzar acciones de prevención y reducción de embarazos adolescentes. </a:t>
              </a:r>
              <a:endParaRPr lang="es-SV" sz="2000" dirty="0">
                <a:solidFill>
                  <a:schemeClr val="bg1"/>
                </a:solidFill>
              </a:endParaRPr>
            </a:p>
          </p:txBody>
        </p:sp>
      </p:grpSp>
      <p:sp>
        <p:nvSpPr>
          <p:cNvPr id="26" name="Rectangle 4">
            <a:extLst>
              <a:ext uri="{FF2B5EF4-FFF2-40B4-BE49-F238E27FC236}">
                <a16:creationId xmlns:a16="http://schemas.microsoft.com/office/drawing/2014/main" id="{A70FE243-CE9A-4E84-B450-91B104B53E8F}"/>
              </a:ext>
            </a:extLst>
          </p:cNvPr>
          <p:cNvSpPr/>
          <p:nvPr/>
        </p:nvSpPr>
        <p:spPr>
          <a:xfrm>
            <a:off x="5682668" y="1155963"/>
            <a:ext cx="5496021" cy="1905135"/>
          </a:xfrm>
          <a:prstGeom prst="rect">
            <a:avLst/>
          </a:prstGeom>
          <a:solidFill>
            <a:schemeClr val="accent1">
              <a:lumMod val="75000"/>
              <a:alpha val="50000"/>
            </a:schemeClr>
          </a:solidFill>
          <a:ln w="38100">
            <a:solidFill>
              <a:srgbClr val="1C8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27" name="Rectangle 15">
            <a:extLst>
              <a:ext uri="{FF2B5EF4-FFF2-40B4-BE49-F238E27FC236}">
                <a16:creationId xmlns:a16="http://schemas.microsoft.com/office/drawing/2014/main" id="{15D45959-889B-4DDD-B483-0F4624EBF89D}"/>
              </a:ext>
            </a:extLst>
          </p:cNvPr>
          <p:cNvSpPr/>
          <p:nvPr/>
        </p:nvSpPr>
        <p:spPr>
          <a:xfrm>
            <a:off x="5237299" y="1241072"/>
            <a:ext cx="984956" cy="752762"/>
          </a:xfrm>
          <a:prstGeom prst="rect">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R36</a:t>
            </a:r>
            <a:endParaRPr lang="ko-KR" altLang="en-US" sz="3200" dirty="0">
              <a:solidFill>
                <a:schemeClr val="bg1"/>
              </a:solidFill>
            </a:endParaRPr>
          </a:p>
        </p:txBody>
      </p:sp>
      <p:sp>
        <p:nvSpPr>
          <p:cNvPr id="28" name="Rectángulo 27">
            <a:extLst>
              <a:ext uri="{FF2B5EF4-FFF2-40B4-BE49-F238E27FC236}">
                <a16:creationId xmlns:a16="http://schemas.microsoft.com/office/drawing/2014/main" id="{F38DF4A9-6546-4F1E-A1A2-27FCEBEFB63A}"/>
              </a:ext>
            </a:extLst>
          </p:cNvPr>
          <p:cNvSpPr/>
          <p:nvPr/>
        </p:nvSpPr>
        <p:spPr>
          <a:xfrm>
            <a:off x="6178912" y="1729024"/>
            <a:ext cx="5043121" cy="1323439"/>
          </a:xfrm>
          <a:prstGeom prst="rect">
            <a:avLst/>
          </a:prstGeom>
        </p:spPr>
        <p:txBody>
          <a:bodyPr wrap="square">
            <a:spAutoFit/>
          </a:bodyPr>
          <a:lstStyle/>
          <a:p>
            <a:pPr algn="just"/>
            <a:r>
              <a:rPr lang="es-ES_tradnl" sz="2000" dirty="0">
                <a:solidFill>
                  <a:schemeClr val="bg1"/>
                </a:solidFill>
              </a:rPr>
              <a:t> Generalizado de adolescentes de ambos sexos a servicios de salud sexual confidenciales, adecuados a la edad y considerando las cuestiones de género.</a:t>
            </a:r>
            <a:endParaRPr lang="es-SV" sz="2000" dirty="0">
              <a:solidFill>
                <a:schemeClr val="bg1"/>
              </a:solidFill>
            </a:endParaRPr>
          </a:p>
        </p:txBody>
      </p:sp>
      <p:sp>
        <p:nvSpPr>
          <p:cNvPr id="29" name="TextBox 22">
            <a:extLst>
              <a:ext uri="{FF2B5EF4-FFF2-40B4-BE49-F238E27FC236}">
                <a16:creationId xmlns:a16="http://schemas.microsoft.com/office/drawing/2014/main" id="{C24EAA88-ECC6-4F79-A270-FF50C5158076}"/>
              </a:ext>
            </a:extLst>
          </p:cNvPr>
          <p:cNvSpPr txBox="1"/>
          <p:nvPr/>
        </p:nvSpPr>
        <p:spPr>
          <a:xfrm>
            <a:off x="6222255" y="1328914"/>
            <a:ext cx="3627141" cy="400110"/>
          </a:xfrm>
          <a:prstGeom prst="rect">
            <a:avLst/>
          </a:prstGeom>
          <a:noFill/>
        </p:spPr>
        <p:txBody>
          <a:bodyPr wrap="square" rtlCol="0" anchor="ctr">
            <a:spAutoFit/>
          </a:bodyPr>
          <a:lstStyle/>
          <a:p>
            <a:r>
              <a:rPr lang="es-ES_tradnl" sz="2000" b="1" dirty="0">
                <a:solidFill>
                  <a:schemeClr val="bg1"/>
                </a:solidFill>
              </a:rPr>
              <a:t>GARANTIZAR EL ACCESO</a:t>
            </a:r>
            <a:endParaRPr lang="es-SV" sz="2000" dirty="0">
              <a:solidFill>
                <a:schemeClr val="bg1"/>
              </a:solidFill>
            </a:endParaRPr>
          </a:p>
        </p:txBody>
      </p:sp>
      <p:sp>
        <p:nvSpPr>
          <p:cNvPr id="30" name="Rectangle 4">
            <a:extLst>
              <a:ext uri="{FF2B5EF4-FFF2-40B4-BE49-F238E27FC236}">
                <a16:creationId xmlns:a16="http://schemas.microsoft.com/office/drawing/2014/main" id="{8B7762D2-46F6-4D05-A35D-3666774FBD89}"/>
              </a:ext>
            </a:extLst>
          </p:cNvPr>
          <p:cNvSpPr/>
          <p:nvPr/>
        </p:nvSpPr>
        <p:spPr>
          <a:xfrm>
            <a:off x="5691517" y="3278153"/>
            <a:ext cx="5496021" cy="979743"/>
          </a:xfrm>
          <a:prstGeom prst="rect">
            <a:avLst/>
          </a:prstGeom>
          <a:solidFill>
            <a:schemeClr val="accent1">
              <a:lumMod val="75000"/>
              <a:alpha val="50000"/>
            </a:schemeClr>
          </a:solidFill>
          <a:ln w="38100">
            <a:solidFill>
              <a:srgbClr val="1C8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31" name="Rectangle 15">
            <a:extLst>
              <a:ext uri="{FF2B5EF4-FFF2-40B4-BE49-F238E27FC236}">
                <a16:creationId xmlns:a16="http://schemas.microsoft.com/office/drawing/2014/main" id="{BB1C4E48-1EA3-415A-9EDC-A002EB015C8B}"/>
              </a:ext>
            </a:extLst>
          </p:cNvPr>
          <p:cNvSpPr/>
          <p:nvPr/>
        </p:nvSpPr>
        <p:spPr>
          <a:xfrm>
            <a:off x="5258208" y="3375746"/>
            <a:ext cx="848920" cy="752762"/>
          </a:xfrm>
          <a:prstGeom prst="rect">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R37</a:t>
            </a:r>
            <a:endParaRPr lang="ko-KR" altLang="en-US" sz="3200" dirty="0">
              <a:solidFill>
                <a:schemeClr val="bg1"/>
              </a:solidFill>
            </a:endParaRPr>
          </a:p>
        </p:txBody>
      </p:sp>
      <p:sp>
        <p:nvSpPr>
          <p:cNvPr id="32" name="Rectángulo 31">
            <a:extLst>
              <a:ext uri="{FF2B5EF4-FFF2-40B4-BE49-F238E27FC236}">
                <a16:creationId xmlns:a16="http://schemas.microsoft.com/office/drawing/2014/main" id="{A014F351-4A9B-4FC9-B26A-096638A2A9B4}"/>
              </a:ext>
            </a:extLst>
          </p:cNvPr>
          <p:cNvSpPr/>
          <p:nvPr/>
        </p:nvSpPr>
        <p:spPr>
          <a:xfrm>
            <a:off x="6178912" y="3550010"/>
            <a:ext cx="4907085" cy="707886"/>
          </a:xfrm>
          <a:prstGeom prst="rect">
            <a:avLst/>
          </a:prstGeom>
        </p:spPr>
        <p:txBody>
          <a:bodyPr wrap="square">
            <a:spAutoFit/>
          </a:bodyPr>
          <a:lstStyle/>
          <a:p>
            <a:pPr algn="just"/>
            <a:r>
              <a:rPr lang="es-ES_tradnl" sz="2000" dirty="0">
                <a:solidFill>
                  <a:schemeClr val="bg1"/>
                </a:solidFill>
              </a:rPr>
              <a:t>Fundamentales de la malnutrición infantil, incluidas las privaciones económicas.</a:t>
            </a:r>
            <a:endParaRPr lang="es-SV" sz="2000" dirty="0">
              <a:solidFill>
                <a:schemeClr val="bg1"/>
              </a:solidFill>
            </a:endParaRPr>
          </a:p>
        </p:txBody>
      </p:sp>
      <p:sp>
        <p:nvSpPr>
          <p:cNvPr id="33" name="TextBox 22">
            <a:extLst>
              <a:ext uri="{FF2B5EF4-FFF2-40B4-BE49-F238E27FC236}">
                <a16:creationId xmlns:a16="http://schemas.microsoft.com/office/drawing/2014/main" id="{AE429765-0151-4736-9BD8-1FC3D8548B60}"/>
              </a:ext>
            </a:extLst>
          </p:cNvPr>
          <p:cNvSpPr txBox="1"/>
          <p:nvPr/>
        </p:nvSpPr>
        <p:spPr>
          <a:xfrm>
            <a:off x="6376611" y="3278153"/>
            <a:ext cx="3901714" cy="400110"/>
          </a:xfrm>
          <a:prstGeom prst="rect">
            <a:avLst/>
          </a:prstGeom>
          <a:noFill/>
        </p:spPr>
        <p:txBody>
          <a:bodyPr wrap="square" rtlCol="0" anchor="ctr">
            <a:spAutoFit/>
          </a:bodyPr>
          <a:lstStyle/>
          <a:p>
            <a:r>
              <a:rPr lang="es-ES_tradnl" sz="2000" b="1" dirty="0">
                <a:solidFill>
                  <a:schemeClr val="bg1"/>
                </a:solidFill>
              </a:rPr>
              <a:t>ENFRENTAR LAS CAUSAS</a:t>
            </a:r>
            <a:endParaRPr lang="es-SV" sz="2000" dirty="0">
              <a:solidFill>
                <a:schemeClr val="bg1"/>
              </a:solidFill>
            </a:endParaRPr>
          </a:p>
        </p:txBody>
      </p:sp>
      <p:sp>
        <p:nvSpPr>
          <p:cNvPr id="34" name="Rectangle 4">
            <a:extLst>
              <a:ext uri="{FF2B5EF4-FFF2-40B4-BE49-F238E27FC236}">
                <a16:creationId xmlns:a16="http://schemas.microsoft.com/office/drawing/2014/main" id="{9A147EE5-1001-42E9-B4B3-1B9BC567E564}"/>
              </a:ext>
            </a:extLst>
          </p:cNvPr>
          <p:cNvSpPr/>
          <p:nvPr/>
        </p:nvSpPr>
        <p:spPr>
          <a:xfrm>
            <a:off x="5737475" y="4660065"/>
            <a:ext cx="5496021" cy="979743"/>
          </a:xfrm>
          <a:prstGeom prst="rect">
            <a:avLst/>
          </a:prstGeom>
          <a:solidFill>
            <a:schemeClr val="accent1">
              <a:lumMod val="75000"/>
              <a:alpha val="50000"/>
            </a:schemeClr>
          </a:solidFill>
          <a:ln w="38100">
            <a:solidFill>
              <a:srgbClr val="1C8F8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35" name="Rectangle 15">
            <a:extLst>
              <a:ext uri="{FF2B5EF4-FFF2-40B4-BE49-F238E27FC236}">
                <a16:creationId xmlns:a16="http://schemas.microsoft.com/office/drawing/2014/main" id="{44BA556F-D89A-4519-866C-0738153EA77F}"/>
              </a:ext>
            </a:extLst>
          </p:cNvPr>
          <p:cNvSpPr/>
          <p:nvPr/>
        </p:nvSpPr>
        <p:spPr>
          <a:xfrm>
            <a:off x="5304166" y="4757658"/>
            <a:ext cx="848920" cy="752762"/>
          </a:xfrm>
          <a:prstGeom prst="rect">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R39</a:t>
            </a:r>
            <a:endParaRPr lang="ko-KR" altLang="en-US" sz="3200" dirty="0">
              <a:solidFill>
                <a:schemeClr val="bg1"/>
              </a:solidFill>
            </a:endParaRPr>
          </a:p>
        </p:txBody>
      </p:sp>
      <p:sp>
        <p:nvSpPr>
          <p:cNvPr id="36" name="Rectángulo 35">
            <a:extLst>
              <a:ext uri="{FF2B5EF4-FFF2-40B4-BE49-F238E27FC236}">
                <a16:creationId xmlns:a16="http://schemas.microsoft.com/office/drawing/2014/main" id="{2DA61C0E-0989-410F-94F2-BE996C293A2B}"/>
              </a:ext>
            </a:extLst>
          </p:cNvPr>
          <p:cNvSpPr/>
          <p:nvPr/>
        </p:nvSpPr>
        <p:spPr>
          <a:xfrm>
            <a:off x="6224870" y="4931922"/>
            <a:ext cx="4907085" cy="707886"/>
          </a:xfrm>
          <a:prstGeom prst="rect">
            <a:avLst/>
          </a:prstGeom>
        </p:spPr>
        <p:txBody>
          <a:bodyPr wrap="square">
            <a:spAutoFit/>
          </a:bodyPr>
          <a:lstStyle/>
          <a:p>
            <a:pPr algn="just"/>
            <a:r>
              <a:rPr lang="es-ES_tradnl" sz="2000" dirty="0">
                <a:solidFill>
                  <a:schemeClr val="bg1"/>
                </a:solidFill>
              </a:rPr>
              <a:t>Para promover la lactancia materna exclusiva en los seis primeros meses de vida.</a:t>
            </a:r>
            <a:endParaRPr lang="es-SV" sz="2000" dirty="0">
              <a:solidFill>
                <a:schemeClr val="bg1"/>
              </a:solidFill>
            </a:endParaRPr>
          </a:p>
        </p:txBody>
      </p:sp>
      <p:sp>
        <p:nvSpPr>
          <p:cNvPr id="37" name="TextBox 22">
            <a:extLst>
              <a:ext uri="{FF2B5EF4-FFF2-40B4-BE49-F238E27FC236}">
                <a16:creationId xmlns:a16="http://schemas.microsoft.com/office/drawing/2014/main" id="{B554E22E-6194-4E43-B3DF-99B462DB37CE}"/>
              </a:ext>
            </a:extLst>
          </p:cNvPr>
          <p:cNvSpPr txBox="1"/>
          <p:nvPr/>
        </p:nvSpPr>
        <p:spPr>
          <a:xfrm>
            <a:off x="6422569" y="4660065"/>
            <a:ext cx="3901714" cy="400110"/>
          </a:xfrm>
          <a:prstGeom prst="rect">
            <a:avLst/>
          </a:prstGeom>
          <a:noFill/>
        </p:spPr>
        <p:txBody>
          <a:bodyPr wrap="square" rtlCol="0" anchor="ctr">
            <a:spAutoFit/>
          </a:bodyPr>
          <a:lstStyle/>
          <a:p>
            <a:r>
              <a:rPr lang="es-ES_tradnl" sz="2000" b="1" dirty="0">
                <a:solidFill>
                  <a:schemeClr val="bg1"/>
                </a:solidFill>
              </a:rPr>
              <a:t>CONTINUAR CON LAS MEDIDAS </a:t>
            </a:r>
            <a:endParaRPr lang="es-SV" sz="2000" dirty="0">
              <a:solidFill>
                <a:schemeClr val="bg1"/>
              </a:solidFill>
            </a:endParaRPr>
          </a:p>
        </p:txBody>
      </p:sp>
    </p:spTree>
    <p:extLst>
      <p:ext uri="{BB962C8B-B14F-4D97-AF65-F5344CB8AC3E}">
        <p14:creationId xmlns:p14="http://schemas.microsoft.com/office/powerpoint/2010/main" val="2132372899"/>
      </p:ext>
    </p:extLst>
  </p:cSld>
  <p:clrMapOvr>
    <a:masterClrMapping/>
  </p:clrMapOvr>
  <p:transition spd="slow" advClick="0">
    <p:wipe dir="d"/>
  </p:transition>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sp>
        <p:nvSpPr>
          <p:cNvPr id="3" name="Hexágono 2">
            <a:extLst>
              <a:ext uri="{FF2B5EF4-FFF2-40B4-BE49-F238E27FC236}">
                <a16:creationId xmlns:a16="http://schemas.microsoft.com/office/drawing/2014/main" id="{1C7F240C-26D3-4148-8F10-6E5AC10DFD49}"/>
              </a:ext>
            </a:extLst>
          </p:cNvPr>
          <p:cNvSpPr/>
          <p:nvPr/>
        </p:nvSpPr>
        <p:spPr>
          <a:xfrm>
            <a:off x="2552775" y="1300250"/>
            <a:ext cx="6588000" cy="4140000"/>
          </a:xfrm>
          <a:prstGeom prst="hexagon">
            <a:avLst/>
          </a:prstGeom>
          <a:blipFill dpi="0" rotWithShape="1">
            <a:blip r:embed="rId4"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09" name="Triángulo isósceles 108">
            <a:extLst>
              <a:ext uri="{FF2B5EF4-FFF2-40B4-BE49-F238E27FC236}">
                <a16:creationId xmlns:a16="http://schemas.microsoft.com/office/drawing/2014/main" id="{1C64E321-047E-45E1-8EA4-5E4122698BBB}"/>
              </a:ext>
            </a:extLst>
          </p:cNvPr>
          <p:cNvSpPr/>
          <p:nvPr/>
        </p:nvSpPr>
        <p:spPr>
          <a:xfrm rot="14590686">
            <a:off x="7606240" y="2435418"/>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0" name="Triángulo isósceles 109">
            <a:extLst>
              <a:ext uri="{FF2B5EF4-FFF2-40B4-BE49-F238E27FC236}">
                <a16:creationId xmlns:a16="http://schemas.microsoft.com/office/drawing/2014/main" id="{8A245755-D38D-4774-ACC7-813C3AD0DB8C}"/>
              </a:ext>
            </a:extLst>
          </p:cNvPr>
          <p:cNvSpPr/>
          <p:nvPr/>
        </p:nvSpPr>
        <p:spPr>
          <a:xfrm rot="21322999">
            <a:off x="2922555" y="1291869"/>
            <a:ext cx="1410960" cy="1171823"/>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1" name="Triángulo isósceles 110">
            <a:extLst>
              <a:ext uri="{FF2B5EF4-FFF2-40B4-BE49-F238E27FC236}">
                <a16:creationId xmlns:a16="http://schemas.microsoft.com/office/drawing/2014/main" id="{57F9F5F6-F264-4071-967D-1DB3E834F144}"/>
              </a:ext>
            </a:extLst>
          </p:cNvPr>
          <p:cNvSpPr/>
          <p:nvPr/>
        </p:nvSpPr>
        <p:spPr>
          <a:xfrm>
            <a:off x="2678715" y="4271887"/>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2" name="Triángulo isósceles 111">
            <a:extLst>
              <a:ext uri="{FF2B5EF4-FFF2-40B4-BE49-F238E27FC236}">
                <a16:creationId xmlns:a16="http://schemas.microsoft.com/office/drawing/2014/main" id="{E1D49CDD-ED27-4969-96F1-B92D8F09E9E2}"/>
              </a:ext>
            </a:extLst>
          </p:cNvPr>
          <p:cNvSpPr/>
          <p:nvPr/>
        </p:nvSpPr>
        <p:spPr>
          <a:xfrm>
            <a:off x="7959375" y="4263008"/>
            <a:ext cx="1410960" cy="1171823"/>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3" name="Triángulo isósceles 112">
            <a:extLst>
              <a:ext uri="{FF2B5EF4-FFF2-40B4-BE49-F238E27FC236}">
                <a16:creationId xmlns:a16="http://schemas.microsoft.com/office/drawing/2014/main" id="{87B71E48-671D-48CB-801D-E31EAD5A7CBB}"/>
              </a:ext>
            </a:extLst>
          </p:cNvPr>
          <p:cNvSpPr/>
          <p:nvPr/>
        </p:nvSpPr>
        <p:spPr>
          <a:xfrm rot="17790431">
            <a:off x="1640595" y="1889753"/>
            <a:ext cx="1410960" cy="1171823"/>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nvGrpSpPr>
          <p:cNvPr id="114" name="Grupo 113">
            <a:extLst>
              <a:ext uri="{FF2B5EF4-FFF2-40B4-BE49-F238E27FC236}">
                <a16:creationId xmlns:a16="http://schemas.microsoft.com/office/drawing/2014/main" id="{98616CB7-9397-44F8-A2A4-111EB65C6F1B}"/>
              </a:ext>
            </a:extLst>
          </p:cNvPr>
          <p:cNvGrpSpPr/>
          <p:nvPr/>
        </p:nvGrpSpPr>
        <p:grpSpPr>
          <a:xfrm>
            <a:off x="2520716" y="4427455"/>
            <a:ext cx="4489893" cy="656054"/>
            <a:chOff x="2500346" y="3271552"/>
            <a:chExt cx="4489893" cy="656054"/>
          </a:xfrm>
        </p:grpSpPr>
        <p:sp>
          <p:nvSpPr>
            <p:cNvPr id="115" name="Rectángulo 114">
              <a:extLst>
                <a:ext uri="{FF2B5EF4-FFF2-40B4-BE49-F238E27FC236}">
                  <a16:creationId xmlns:a16="http://schemas.microsoft.com/office/drawing/2014/main" id="{2855559D-2763-42E8-903F-C3DD80EDB667}"/>
                </a:ext>
              </a:extLst>
            </p:cNvPr>
            <p:cNvSpPr/>
            <p:nvPr/>
          </p:nvSpPr>
          <p:spPr>
            <a:xfrm>
              <a:off x="2894305" y="3274419"/>
              <a:ext cx="3708218" cy="647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rgbClr val="0B2757"/>
                  </a:solidFill>
                </a:rPr>
                <a:t>6. Educación, esparcimiento y actividades culturales </a:t>
              </a:r>
              <a:endParaRPr lang="es-SV" sz="2000" dirty="0">
                <a:solidFill>
                  <a:srgbClr val="0B2757"/>
                </a:solidFill>
              </a:endParaRPr>
            </a:p>
          </p:txBody>
        </p:sp>
        <p:sp>
          <p:nvSpPr>
            <p:cNvPr id="116" name="Triángulo isósceles 115">
              <a:extLst>
                <a:ext uri="{FF2B5EF4-FFF2-40B4-BE49-F238E27FC236}">
                  <a16:creationId xmlns:a16="http://schemas.microsoft.com/office/drawing/2014/main" id="{1A80AE88-9C9C-4422-885F-02804FFC6A0B}"/>
                </a:ext>
              </a:extLst>
            </p:cNvPr>
            <p:cNvSpPr>
              <a:spLocks noChangeAspect="1"/>
            </p:cNvSpPr>
            <p:nvPr/>
          </p:nvSpPr>
          <p:spPr>
            <a:xfrm rot="10800000">
              <a:off x="6228057" y="3274419"/>
              <a:ext cx="762182" cy="653187"/>
            </a:xfrm>
            <a:prstGeom prst="triangle">
              <a:avLst/>
            </a:prstGeom>
            <a:solidFill>
              <a:srgbClr val="951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7" name="Triángulo isósceles 116">
              <a:extLst>
                <a:ext uri="{FF2B5EF4-FFF2-40B4-BE49-F238E27FC236}">
                  <a16:creationId xmlns:a16="http://schemas.microsoft.com/office/drawing/2014/main" id="{640D23C7-F0D1-49C0-9FA4-02CFD40D6E6A}"/>
                </a:ext>
              </a:extLst>
            </p:cNvPr>
            <p:cNvSpPr>
              <a:spLocks noChangeAspect="1"/>
            </p:cNvSpPr>
            <p:nvPr/>
          </p:nvSpPr>
          <p:spPr>
            <a:xfrm>
              <a:off x="2500346" y="3271552"/>
              <a:ext cx="762182" cy="653187"/>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pic>
        <p:nvPicPr>
          <p:cNvPr id="118" name="Imagen 117" descr="Imagen que contiene dibujo&#10;&#10;Descripción generada automáticamente">
            <a:extLst>
              <a:ext uri="{FF2B5EF4-FFF2-40B4-BE49-F238E27FC236}">
                <a16:creationId xmlns:a16="http://schemas.microsoft.com/office/drawing/2014/main" id="{AB016966-03B3-46A2-A9E9-F54076B8E1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19" name="Imagen 118" descr="Imagen que contiene libro&#10;&#10;Descripción generada automáticamente">
            <a:extLst>
              <a:ext uri="{FF2B5EF4-FFF2-40B4-BE49-F238E27FC236}">
                <a16:creationId xmlns:a16="http://schemas.microsoft.com/office/drawing/2014/main" id="{131ED3C0-014F-488D-8976-736F5208E0B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Tree>
    <p:extLst>
      <p:ext uri="{BB962C8B-B14F-4D97-AF65-F5344CB8AC3E}">
        <p14:creationId xmlns:p14="http://schemas.microsoft.com/office/powerpoint/2010/main" val="281123370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45"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1500"/>
                                        <p:tgtEl>
                                          <p:spTgt spid="110"/>
                                        </p:tgtEl>
                                      </p:cBhvr>
                                    </p:animEffect>
                                    <p:anim calcmode="lin" valueType="num">
                                      <p:cBhvr>
                                        <p:cTn id="11" dur="1500" fill="hold"/>
                                        <p:tgtEl>
                                          <p:spTgt spid="110"/>
                                        </p:tgtEl>
                                        <p:attrNameLst>
                                          <p:attrName>ppt_w</p:attrName>
                                        </p:attrNameLst>
                                      </p:cBhvr>
                                      <p:tavLst>
                                        <p:tav tm="0" fmla="#ppt_w*sin(2.5*pi*$)">
                                          <p:val>
                                            <p:fltVal val="0"/>
                                          </p:val>
                                        </p:tav>
                                        <p:tav tm="100000">
                                          <p:val>
                                            <p:fltVal val="1"/>
                                          </p:val>
                                        </p:tav>
                                      </p:tavLst>
                                    </p:anim>
                                    <p:anim calcmode="lin" valueType="num">
                                      <p:cBhvr>
                                        <p:cTn id="12" dur="1500" fill="hold"/>
                                        <p:tgtEl>
                                          <p:spTgt spid="110"/>
                                        </p:tgtEl>
                                        <p:attrNameLst>
                                          <p:attrName>ppt_h</p:attrName>
                                        </p:attrNameLst>
                                      </p:cBhvr>
                                      <p:tavLst>
                                        <p:tav tm="0">
                                          <p:val>
                                            <p:strVal val="#ppt_h"/>
                                          </p:val>
                                        </p:tav>
                                        <p:tav tm="100000">
                                          <p:val>
                                            <p:strVal val="#ppt_h"/>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113"/>
                                        </p:tgtEl>
                                        <p:attrNameLst>
                                          <p:attrName>style.visibility</p:attrName>
                                        </p:attrNameLst>
                                      </p:cBhvr>
                                      <p:to>
                                        <p:strVal val="visible"/>
                                      </p:to>
                                    </p:set>
                                    <p:anim calcmode="lin" valueType="num">
                                      <p:cBhvr>
                                        <p:cTn id="15" dur="1000" fill="hold"/>
                                        <p:tgtEl>
                                          <p:spTgt spid="113"/>
                                        </p:tgtEl>
                                        <p:attrNameLst>
                                          <p:attrName>ppt_w</p:attrName>
                                        </p:attrNameLst>
                                      </p:cBhvr>
                                      <p:tavLst>
                                        <p:tav tm="0">
                                          <p:val>
                                            <p:fltVal val="0"/>
                                          </p:val>
                                        </p:tav>
                                        <p:tav tm="100000">
                                          <p:val>
                                            <p:strVal val="#ppt_w"/>
                                          </p:val>
                                        </p:tav>
                                      </p:tavLst>
                                    </p:anim>
                                    <p:anim calcmode="lin" valueType="num">
                                      <p:cBhvr>
                                        <p:cTn id="16" dur="1000" fill="hold"/>
                                        <p:tgtEl>
                                          <p:spTgt spid="113"/>
                                        </p:tgtEl>
                                        <p:attrNameLst>
                                          <p:attrName>ppt_h</p:attrName>
                                        </p:attrNameLst>
                                      </p:cBhvr>
                                      <p:tavLst>
                                        <p:tav tm="0">
                                          <p:val>
                                            <p:fltVal val="0"/>
                                          </p:val>
                                        </p:tav>
                                        <p:tav tm="100000">
                                          <p:val>
                                            <p:strVal val="#ppt_h"/>
                                          </p:val>
                                        </p:tav>
                                      </p:tavLst>
                                    </p:anim>
                                    <p:anim calcmode="lin" valueType="num">
                                      <p:cBhvr>
                                        <p:cTn id="17" dur="1000" fill="hold"/>
                                        <p:tgtEl>
                                          <p:spTgt spid="113"/>
                                        </p:tgtEl>
                                        <p:attrNameLst>
                                          <p:attrName>style.rotation</p:attrName>
                                        </p:attrNameLst>
                                      </p:cBhvr>
                                      <p:tavLst>
                                        <p:tav tm="0">
                                          <p:val>
                                            <p:fltVal val="90"/>
                                          </p:val>
                                        </p:tav>
                                        <p:tav tm="100000">
                                          <p:val>
                                            <p:fltVal val="0"/>
                                          </p:val>
                                        </p:tav>
                                      </p:tavLst>
                                    </p:anim>
                                    <p:animEffect transition="in" filter="fade">
                                      <p:cBhvr>
                                        <p:cTn id="18" dur="1000"/>
                                        <p:tgtEl>
                                          <p:spTgt spid="11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anim calcmode="lin" valueType="num">
                                      <p:cBhvr>
                                        <p:cTn id="21" dur="500" fill="hold"/>
                                        <p:tgtEl>
                                          <p:spTgt spid="109"/>
                                        </p:tgtEl>
                                        <p:attrNameLst>
                                          <p:attrName>ppt_w</p:attrName>
                                        </p:attrNameLst>
                                      </p:cBhvr>
                                      <p:tavLst>
                                        <p:tav tm="0">
                                          <p:val>
                                            <p:fltVal val="0"/>
                                          </p:val>
                                        </p:tav>
                                        <p:tav tm="100000">
                                          <p:val>
                                            <p:strVal val="#ppt_w"/>
                                          </p:val>
                                        </p:tav>
                                      </p:tavLst>
                                    </p:anim>
                                    <p:anim calcmode="lin" valueType="num">
                                      <p:cBhvr>
                                        <p:cTn id="22" dur="500" fill="hold"/>
                                        <p:tgtEl>
                                          <p:spTgt spid="109"/>
                                        </p:tgtEl>
                                        <p:attrNameLst>
                                          <p:attrName>ppt_h</p:attrName>
                                        </p:attrNameLst>
                                      </p:cBhvr>
                                      <p:tavLst>
                                        <p:tav tm="0">
                                          <p:val>
                                            <p:fltVal val="0"/>
                                          </p:val>
                                        </p:tav>
                                        <p:tav tm="100000">
                                          <p:val>
                                            <p:strVal val="#ppt_h"/>
                                          </p:val>
                                        </p:tav>
                                      </p:tavLst>
                                    </p:anim>
                                    <p:animEffect transition="in" filter="fade">
                                      <p:cBhvr>
                                        <p:cTn id="23" dur="500"/>
                                        <p:tgtEl>
                                          <p:spTgt spid="109"/>
                                        </p:tgtEl>
                                      </p:cBhvr>
                                    </p:animEffect>
                                  </p:childTnLst>
                                </p:cTn>
                              </p:par>
                              <p:par>
                                <p:cTn id="24" presetID="45" presetClass="entr" presetSubtype="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1500"/>
                                        <p:tgtEl>
                                          <p:spTgt spid="112"/>
                                        </p:tgtEl>
                                      </p:cBhvr>
                                    </p:animEffect>
                                    <p:anim calcmode="lin" valueType="num">
                                      <p:cBhvr>
                                        <p:cTn id="27" dur="1500" fill="hold"/>
                                        <p:tgtEl>
                                          <p:spTgt spid="112"/>
                                        </p:tgtEl>
                                        <p:attrNameLst>
                                          <p:attrName>ppt_w</p:attrName>
                                        </p:attrNameLst>
                                      </p:cBhvr>
                                      <p:tavLst>
                                        <p:tav tm="0" fmla="#ppt_w*sin(2.5*pi*$)">
                                          <p:val>
                                            <p:fltVal val="0"/>
                                          </p:val>
                                        </p:tav>
                                        <p:tav tm="100000">
                                          <p:val>
                                            <p:fltVal val="1"/>
                                          </p:val>
                                        </p:tav>
                                      </p:tavLst>
                                    </p:anim>
                                    <p:anim calcmode="lin" valueType="num">
                                      <p:cBhvr>
                                        <p:cTn id="28" dur="1500" fill="hold"/>
                                        <p:tgtEl>
                                          <p:spTgt spid="112"/>
                                        </p:tgtEl>
                                        <p:attrNameLst>
                                          <p:attrName>ppt_h</p:attrName>
                                        </p:attrNameLst>
                                      </p:cBhvr>
                                      <p:tavLst>
                                        <p:tav tm="0">
                                          <p:val>
                                            <p:strVal val="#ppt_h"/>
                                          </p:val>
                                        </p:tav>
                                        <p:tav tm="100000">
                                          <p:val>
                                            <p:strVal val="#ppt_h"/>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 calcmode="lin" valueType="num">
                                      <p:cBhvr>
                                        <p:cTn id="31" dur="500" fill="hold"/>
                                        <p:tgtEl>
                                          <p:spTgt spid="111"/>
                                        </p:tgtEl>
                                        <p:attrNameLst>
                                          <p:attrName>ppt_w</p:attrName>
                                        </p:attrNameLst>
                                      </p:cBhvr>
                                      <p:tavLst>
                                        <p:tav tm="0">
                                          <p:val>
                                            <p:fltVal val="0"/>
                                          </p:val>
                                        </p:tav>
                                        <p:tav tm="100000">
                                          <p:val>
                                            <p:strVal val="#ppt_w"/>
                                          </p:val>
                                        </p:tav>
                                      </p:tavLst>
                                    </p:anim>
                                    <p:anim calcmode="lin" valueType="num">
                                      <p:cBhvr>
                                        <p:cTn id="32" dur="500" fill="hold"/>
                                        <p:tgtEl>
                                          <p:spTgt spid="111"/>
                                        </p:tgtEl>
                                        <p:attrNameLst>
                                          <p:attrName>ppt_h</p:attrName>
                                        </p:attrNameLst>
                                      </p:cBhvr>
                                      <p:tavLst>
                                        <p:tav tm="0">
                                          <p:val>
                                            <p:fltVal val="0"/>
                                          </p:val>
                                        </p:tav>
                                        <p:tav tm="100000">
                                          <p:val>
                                            <p:strVal val="#ppt_h"/>
                                          </p:val>
                                        </p:tav>
                                      </p:tavLst>
                                    </p:anim>
                                    <p:animEffect transition="in" filter="fade">
                                      <p:cBhvr>
                                        <p:cTn id="33" dur="500"/>
                                        <p:tgtEl>
                                          <p:spTgt spid="111"/>
                                        </p:tgtEl>
                                      </p:cBhvr>
                                    </p:animEffect>
                                  </p:childTnLst>
                                </p:cTn>
                              </p:par>
                            </p:childTnLst>
                          </p:cTn>
                        </p:par>
                        <p:par>
                          <p:cTn id="34" fill="hold">
                            <p:stCondLst>
                              <p:cond delay="1500"/>
                            </p:stCondLst>
                            <p:childTnLst>
                              <p:par>
                                <p:cTn id="35" presetID="22" presetClass="entr" presetSubtype="8" fill="hold" nodeType="after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left)">
                                      <p:cBhvr>
                                        <p:cTn id="37"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9" grpId="0" animBg="1"/>
      <p:bldP spid="110" grpId="0" animBg="1"/>
      <p:bldP spid="111" grpId="0" animBg="1"/>
      <p:bldP spid="112" grpId="0" animBg="1"/>
      <p:bldP spid="11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pic>
        <p:nvPicPr>
          <p:cNvPr id="14" name="Imagen 13" descr="Imagen que contiene dibujo&#10;&#10;Descripción generada automáticamente">
            <a:extLst>
              <a:ext uri="{FF2B5EF4-FFF2-40B4-BE49-F238E27FC236}">
                <a16:creationId xmlns:a16="http://schemas.microsoft.com/office/drawing/2014/main" id="{6015D6E5-0749-4858-81B0-DC7E2E6024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5" name="Imagen 14" descr="Imagen que contiene libro&#10;&#10;Descripción generada automáticamente">
            <a:extLst>
              <a:ext uri="{FF2B5EF4-FFF2-40B4-BE49-F238E27FC236}">
                <a16:creationId xmlns:a16="http://schemas.microsoft.com/office/drawing/2014/main" id="{0B61CB2A-44D4-442A-972C-7FC0FFB0FB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
        <p:nvSpPr>
          <p:cNvPr id="38" name="Rectangle 4">
            <a:extLst>
              <a:ext uri="{FF2B5EF4-FFF2-40B4-BE49-F238E27FC236}">
                <a16:creationId xmlns:a16="http://schemas.microsoft.com/office/drawing/2014/main" id="{08C02796-6C6C-461A-809C-6A7F3612CB84}"/>
              </a:ext>
            </a:extLst>
          </p:cNvPr>
          <p:cNvSpPr/>
          <p:nvPr/>
        </p:nvSpPr>
        <p:spPr>
          <a:xfrm>
            <a:off x="692631" y="981606"/>
            <a:ext cx="4578722" cy="2897685"/>
          </a:xfrm>
          <a:prstGeom prst="rect">
            <a:avLst/>
          </a:prstGeom>
          <a:solidFill>
            <a:schemeClr val="accent1">
              <a:lumMod val="75000"/>
              <a:alpha val="50000"/>
            </a:schemeClr>
          </a:solidFill>
          <a:ln w="38100">
            <a:solidFill>
              <a:srgbClr val="951B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39" name="Rectangle 15">
            <a:extLst>
              <a:ext uri="{FF2B5EF4-FFF2-40B4-BE49-F238E27FC236}">
                <a16:creationId xmlns:a16="http://schemas.microsoft.com/office/drawing/2014/main" id="{F607A2CB-2392-440F-94E3-1A93D8A1A74D}"/>
              </a:ext>
            </a:extLst>
          </p:cNvPr>
          <p:cNvSpPr/>
          <p:nvPr/>
        </p:nvSpPr>
        <p:spPr>
          <a:xfrm>
            <a:off x="392768" y="1080244"/>
            <a:ext cx="904978" cy="752762"/>
          </a:xfrm>
          <a:prstGeom prst="rect">
            <a:avLst/>
          </a:prstGeom>
          <a:solidFill>
            <a:srgbClr val="951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R43</a:t>
            </a:r>
            <a:endParaRPr lang="ko-KR" altLang="en-US" sz="3200" dirty="0">
              <a:solidFill>
                <a:schemeClr val="bg1"/>
              </a:solidFill>
            </a:endParaRPr>
          </a:p>
        </p:txBody>
      </p:sp>
      <p:grpSp>
        <p:nvGrpSpPr>
          <p:cNvPr id="40" name="Group 21">
            <a:extLst>
              <a:ext uri="{FF2B5EF4-FFF2-40B4-BE49-F238E27FC236}">
                <a16:creationId xmlns:a16="http://schemas.microsoft.com/office/drawing/2014/main" id="{319A3EAC-B10A-4345-9606-4C906AD42FDC}"/>
              </a:ext>
            </a:extLst>
          </p:cNvPr>
          <p:cNvGrpSpPr/>
          <p:nvPr/>
        </p:nvGrpSpPr>
        <p:grpSpPr>
          <a:xfrm>
            <a:off x="845255" y="1076106"/>
            <a:ext cx="4247180" cy="2803185"/>
            <a:chOff x="2814895" y="2288067"/>
            <a:chExt cx="1466493" cy="9377248"/>
          </a:xfrm>
        </p:grpSpPr>
        <p:sp>
          <p:nvSpPr>
            <p:cNvPr id="41" name="TextBox 22">
              <a:extLst>
                <a:ext uri="{FF2B5EF4-FFF2-40B4-BE49-F238E27FC236}">
                  <a16:creationId xmlns:a16="http://schemas.microsoft.com/office/drawing/2014/main" id="{31EA72F0-09FF-4F7F-A850-8C5BF0AB33F4}"/>
                </a:ext>
              </a:extLst>
            </p:cNvPr>
            <p:cNvSpPr txBox="1"/>
            <p:nvPr/>
          </p:nvSpPr>
          <p:spPr>
            <a:xfrm>
              <a:off x="2981115" y="2288067"/>
              <a:ext cx="1300273" cy="2368029"/>
            </a:xfrm>
            <a:prstGeom prst="rect">
              <a:avLst/>
            </a:prstGeom>
            <a:noFill/>
          </p:spPr>
          <p:txBody>
            <a:bodyPr wrap="square" rtlCol="0" anchor="ctr">
              <a:spAutoFit/>
            </a:bodyPr>
            <a:lstStyle/>
            <a:p>
              <a:r>
                <a:rPr lang="es-ES_tradnl" altLang="ko-KR" sz="2000" b="1" dirty="0">
                  <a:solidFill>
                    <a:schemeClr val="bg1"/>
                  </a:solidFill>
                </a:rPr>
                <a:t>INVERTIR EN MEDIDAS EDUCATIVAS</a:t>
              </a:r>
              <a:endParaRPr lang="ko-KR" altLang="en-US" sz="2000" b="1" dirty="0">
                <a:solidFill>
                  <a:schemeClr val="bg1"/>
                </a:solidFill>
                <a:latin typeface="Arial" pitchFamily="34" charset="0"/>
                <a:cs typeface="Arial" pitchFamily="34" charset="0"/>
              </a:endParaRPr>
            </a:p>
          </p:txBody>
        </p:sp>
        <p:sp>
          <p:nvSpPr>
            <p:cNvPr id="42" name="TextBox 23">
              <a:extLst>
                <a:ext uri="{FF2B5EF4-FFF2-40B4-BE49-F238E27FC236}">
                  <a16:creationId xmlns:a16="http://schemas.microsoft.com/office/drawing/2014/main" id="{6EDCAB5D-E890-429A-8033-4132AFB4C893}"/>
                </a:ext>
              </a:extLst>
            </p:cNvPr>
            <p:cNvSpPr txBox="1"/>
            <p:nvPr/>
          </p:nvSpPr>
          <p:spPr>
            <a:xfrm>
              <a:off x="2814895" y="5178976"/>
              <a:ext cx="1447165" cy="6486339"/>
            </a:xfrm>
            <a:prstGeom prst="rect">
              <a:avLst/>
            </a:prstGeom>
            <a:noFill/>
          </p:spPr>
          <p:txBody>
            <a:bodyPr wrap="square" rtlCol="0">
              <a:spAutoFit/>
            </a:bodyPr>
            <a:lstStyle/>
            <a:p>
              <a:pPr marL="342900" indent="-342900" algn="just">
                <a:buFont typeface="Wingdings" panose="05000000000000000000" pitchFamily="2" charset="2"/>
                <a:buChar char="§"/>
              </a:pPr>
              <a:r>
                <a:rPr lang="es-ES_tradnl" sz="2400" dirty="0">
                  <a:solidFill>
                    <a:schemeClr val="bg1"/>
                  </a:solidFill>
                </a:rPr>
                <a:t>Flexibles que permitan que NNA en situación de migración o desplazamiento interno continúen sus estudios.</a:t>
              </a:r>
            </a:p>
          </p:txBody>
        </p:sp>
      </p:grpSp>
      <p:sp>
        <p:nvSpPr>
          <p:cNvPr id="43" name="Rectangle 4">
            <a:extLst>
              <a:ext uri="{FF2B5EF4-FFF2-40B4-BE49-F238E27FC236}">
                <a16:creationId xmlns:a16="http://schemas.microsoft.com/office/drawing/2014/main" id="{74A00710-13FF-428B-BF71-D82275957D38}"/>
              </a:ext>
            </a:extLst>
          </p:cNvPr>
          <p:cNvSpPr/>
          <p:nvPr/>
        </p:nvSpPr>
        <p:spPr>
          <a:xfrm>
            <a:off x="6408380" y="996303"/>
            <a:ext cx="4811163" cy="2781700"/>
          </a:xfrm>
          <a:prstGeom prst="rect">
            <a:avLst/>
          </a:prstGeom>
          <a:solidFill>
            <a:schemeClr val="accent1">
              <a:lumMod val="75000"/>
              <a:alpha val="50000"/>
            </a:schemeClr>
          </a:solidFill>
          <a:ln w="38100">
            <a:solidFill>
              <a:srgbClr val="951B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44" name="Rectangle 15">
            <a:extLst>
              <a:ext uri="{FF2B5EF4-FFF2-40B4-BE49-F238E27FC236}">
                <a16:creationId xmlns:a16="http://schemas.microsoft.com/office/drawing/2014/main" id="{A89E818E-33E4-4492-A42D-6B574A8A83E9}"/>
              </a:ext>
            </a:extLst>
          </p:cNvPr>
          <p:cNvSpPr/>
          <p:nvPr/>
        </p:nvSpPr>
        <p:spPr>
          <a:xfrm>
            <a:off x="5977702" y="1135501"/>
            <a:ext cx="929950" cy="752762"/>
          </a:xfrm>
          <a:prstGeom prst="rect">
            <a:avLst/>
          </a:prstGeom>
          <a:solidFill>
            <a:srgbClr val="951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R44</a:t>
            </a:r>
            <a:endParaRPr lang="ko-KR" altLang="en-US" sz="3200" dirty="0">
              <a:solidFill>
                <a:schemeClr val="bg1"/>
              </a:solidFill>
            </a:endParaRPr>
          </a:p>
        </p:txBody>
      </p:sp>
      <p:sp>
        <p:nvSpPr>
          <p:cNvPr id="45" name="Rectángulo 44">
            <a:extLst>
              <a:ext uri="{FF2B5EF4-FFF2-40B4-BE49-F238E27FC236}">
                <a16:creationId xmlns:a16="http://schemas.microsoft.com/office/drawing/2014/main" id="{AA259152-8E09-481E-8CBE-EAC1C17D457E}"/>
              </a:ext>
            </a:extLst>
          </p:cNvPr>
          <p:cNvSpPr/>
          <p:nvPr/>
        </p:nvSpPr>
        <p:spPr>
          <a:xfrm>
            <a:off x="6644982" y="1746218"/>
            <a:ext cx="4444230" cy="1877437"/>
          </a:xfrm>
          <a:prstGeom prst="rect">
            <a:avLst/>
          </a:prstGeom>
        </p:spPr>
        <p:txBody>
          <a:bodyPr wrap="square">
            <a:spAutoFit/>
          </a:bodyPr>
          <a:lstStyle/>
          <a:p>
            <a:pPr algn="just"/>
            <a:endParaRPr lang="es-ES_tradnl" sz="2000" dirty="0">
              <a:solidFill>
                <a:schemeClr val="bg1"/>
              </a:solidFill>
            </a:endParaRPr>
          </a:p>
          <a:p>
            <a:pPr algn="just"/>
            <a:r>
              <a:rPr lang="es-ES_tradnl" sz="2400" b="1" dirty="0">
                <a:solidFill>
                  <a:schemeClr val="bg1"/>
                </a:solidFill>
              </a:rPr>
              <a:t>D</a:t>
            </a:r>
            <a:r>
              <a:rPr lang="es-ES_tradnl" sz="2400" dirty="0">
                <a:solidFill>
                  <a:schemeClr val="bg1"/>
                </a:solidFill>
              </a:rPr>
              <a:t>e atención en la primera infancia para  niñez menor de 2 años y a educación preescolar para  niñez menor de 6 años.</a:t>
            </a:r>
            <a:endParaRPr lang="es-SV" sz="2400" dirty="0">
              <a:solidFill>
                <a:schemeClr val="bg1"/>
              </a:solidFill>
            </a:endParaRPr>
          </a:p>
        </p:txBody>
      </p:sp>
      <p:sp>
        <p:nvSpPr>
          <p:cNvPr id="46" name="TextBox 22">
            <a:extLst>
              <a:ext uri="{FF2B5EF4-FFF2-40B4-BE49-F238E27FC236}">
                <a16:creationId xmlns:a16="http://schemas.microsoft.com/office/drawing/2014/main" id="{2341FA75-D12C-4D87-BC92-E6FA41E1B16E}"/>
              </a:ext>
            </a:extLst>
          </p:cNvPr>
          <p:cNvSpPr txBox="1"/>
          <p:nvPr/>
        </p:nvSpPr>
        <p:spPr>
          <a:xfrm>
            <a:off x="7067834" y="1157939"/>
            <a:ext cx="3797514" cy="707886"/>
          </a:xfrm>
          <a:prstGeom prst="rect">
            <a:avLst/>
          </a:prstGeom>
          <a:noFill/>
        </p:spPr>
        <p:txBody>
          <a:bodyPr wrap="square" rtlCol="0" anchor="ctr">
            <a:spAutoFit/>
          </a:bodyPr>
          <a:lstStyle/>
          <a:p>
            <a:r>
              <a:rPr lang="es-ES_tradnl" sz="2000" b="1" dirty="0">
                <a:solidFill>
                  <a:schemeClr val="bg1"/>
                </a:solidFill>
              </a:rPr>
              <a:t>AUMENTAR EL ACCESO A SERVICIOS </a:t>
            </a:r>
            <a:endParaRPr lang="es-SV" sz="2000" dirty="0">
              <a:solidFill>
                <a:schemeClr val="bg1"/>
              </a:solidFill>
            </a:endParaRPr>
          </a:p>
        </p:txBody>
      </p:sp>
      <p:sp>
        <p:nvSpPr>
          <p:cNvPr id="47" name="Rectangle 4">
            <a:extLst>
              <a:ext uri="{FF2B5EF4-FFF2-40B4-BE49-F238E27FC236}">
                <a16:creationId xmlns:a16="http://schemas.microsoft.com/office/drawing/2014/main" id="{C915E1F3-B21C-4B8A-B108-800717C93E45}"/>
              </a:ext>
            </a:extLst>
          </p:cNvPr>
          <p:cNvSpPr/>
          <p:nvPr/>
        </p:nvSpPr>
        <p:spPr>
          <a:xfrm>
            <a:off x="569484" y="4413300"/>
            <a:ext cx="10758014" cy="1901319"/>
          </a:xfrm>
          <a:prstGeom prst="rect">
            <a:avLst/>
          </a:prstGeom>
          <a:solidFill>
            <a:schemeClr val="accent1">
              <a:lumMod val="75000"/>
              <a:alpha val="50000"/>
            </a:schemeClr>
          </a:solidFill>
          <a:ln w="38100">
            <a:solidFill>
              <a:srgbClr val="951B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48" name="Rectangle 15">
            <a:extLst>
              <a:ext uri="{FF2B5EF4-FFF2-40B4-BE49-F238E27FC236}">
                <a16:creationId xmlns:a16="http://schemas.microsoft.com/office/drawing/2014/main" id="{F8B42B13-1F75-481C-9EFE-563EC24EE021}"/>
              </a:ext>
            </a:extLst>
          </p:cNvPr>
          <p:cNvSpPr/>
          <p:nvPr/>
        </p:nvSpPr>
        <p:spPr>
          <a:xfrm>
            <a:off x="269621" y="4511938"/>
            <a:ext cx="921101" cy="752762"/>
          </a:xfrm>
          <a:prstGeom prst="rect">
            <a:avLst/>
          </a:prstGeom>
          <a:solidFill>
            <a:srgbClr val="951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R45</a:t>
            </a:r>
            <a:endParaRPr lang="ko-KR" altLang="en-US" sz="3200" dirty="0">
              <a:solidFill>
                <a:schemeClr val="bg1"/>
              </a:solidFill>
            </a:endParaRPr>
          </a:p>
        </p:txBody>
      </p:sp>
      <p:sp>
        <p:nvSpPr>
          <p:cNvPr id="49" name="Rectángulo 48">
            <a:extLst>
              <a:ext uri="{FF2B5EF4-FFF2-40B4-BE49-F238E27FC236}">
                <a16:creationId xmlns:a16="http://schemas.microsoft.com/office/drawing/2014/main" id="{7E20E763-F1D1-4075-81A2-622FEC81EFDB}"/>
              </a:ext>
            </a:extLst>
          </p:cNvPr>
          <p:cNvSpPr/>
          <p:nvPr/>
        </p:nvSpPr>
        <p:spPr>
          <a:xfrm>
            <a:off x="751891" y="5329499"/>
            <a:ext cx="10366052" cy="830997"/>
          </a:xfrm>
          <a:prstGeom prst="rect">
            <a:avLst/>
          </a:prstGeom>
        </p:spPr>
        <p:txBody>
          <a:bodyPr wrap="square">
            <a:spAutoFit/>
          </a:bodyPr>
          <a:lstStyle/>
          <a:p>
            <a:pPr algn="just"/>
            <a:r>
              <a:rPr lang="es-ES_tradnl" sz="2400" dirty="0">
                <a:solidFill>
                  <a:schemeClr val="bg1"/>
                </a:solidFill>
              </a:rPr>
              <a:t>Por crear en las comunidades más lugares públicos seguros para que los niños puedan realizar actividades deportivas, culturales, de esparcimiento y de recreo.</a:t>
            </a:r>
            <a:endParaRPr lang="es-SV" sz="2400" dirty="0">
              <a:solidFill>
                <a:schemeClr val="bg1"/>
              </a:solidFill>
            </a:endParaRPr>
          </a:p>
        </p:txBody>
      </p:sp>
      <p:sp>
        <p:nvSpPr>
          <p:cNvPr id="50" name="TextBox 22">
            <a:extLst>
              <a:ext uri="{FF2B5EF4-FFF2-40B4-BE49-F238E27FC236}">
                <a16:creationId xmlns:a16="http://schemas.microsoft.com/office/drawing/2014/main" id="{560ABF03-1D96-4995-A88A-BAE751709FF2}"/>
              </a:ext>
            </a:extLst>
          </p:cNvPr>
          <p:cNvSpPr txBox="1"/>
          <p:nvPr/>
        </p:nvSpPr>
        <p:spPr>
          <a:xfrm>
            <a:off x="1190722" y="4698959"/>
            <a:ext cx="3901714" cy="400110"/>
          </a:xfrm>
          <a:prstGeom prst="rect">
            <a:avLst/>
          </a:prstGeom>
          <a:noFill/>
        </p:spPr>
        <p:txBody>
          <a:bodyPr wrap="square" rtlCol="0" anchor="ctr">
            <a:spAutoFit/>
          </a:bodyPr>
          <a:lstStyle/>
          <a:p>
            <a:r>
              <a:rPr lang="es-ES_tradnl" sz="2000" b="1" dirty="0">
                <a:solidFill>
                  <a:schemeClr val="bg1"/>
                </a:solidFill>
              </a:rPr>
              <a:t>REDOBLAR ESFUERZOS </a:t>
            </a:r>
            <a:endParaRPr lang="es-SV" sz="2000" dirty="0">
              <a:solidFill>
                <a:schemeClr val="bg1"/>
              </a:solidFill>
            </a:endParaRPr>
          </a:p>
        </p:txBody>
      </p:sp>
    </p:spTree>
    <p:extLst>
      <p:ext uri="{BB962C8B-B14F-4D97-AF65-F5344CB8AC3E}">
        <p14:creationId xmlns:p14="http://schemas.microsoft.com/office/powerpoint/2010/main" val="3351857062"/>
      </p:ext>
    </p:extLst>
  </p:cSld>
  <p:clrMapOvr>
    <a:masterClrMapping/>
  </p:clrMapOvr>
  <p:transition spd="slow" advClick="0">
    <p:wipe dir="d"/>
  </p:transition>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sp>
        <p:nvSpPr>
          <p:cNvPr id="3" name="Hexágono 2">
            <a:extLst>
              <a:ext uri="{FF2B5EF4-FFF2-40B4-BE49-F238E27FC236}">
                <a16:creationId xmlns:a16="http://schemas.microsoft.com/office/drawing/2014/main" id="{1C7F240C-26D3-4148-8F10-6E5AC10DFD49}"/>
              </a:ext>
            </a:extLst>
          </p:cNvPr>
          <p:cNvSpPr/>
          <p:nvPr/>
        </p:nvSpPr>
        <p:spPr>
          <a:xfrm>
            <a:off x="2552775" y="1300250"/>
            <a:ext cx="6588000" cy="4140000"/>
          </a:xfrm>
          <a:prstGeom prst="hexagon">
            <a:avLst/>
          </a:prstGeom>
          <a:blipFill dpi="0" rotWithShape="1">
            <a:blip r:embed="rId4" cstate="print">
              <a:extLst>
                <a:ext uri="{28A0092B-C50C-407E-A947-70E740481C1C}">
                  <a14:useLocalDpi xmlns:a14="http://schemas.microsoft.com/office/drawing/2010/main"/>
                </a:ext>
              </a:extLst>
            </a:blip>
            <a:srcRect/>
            <a:stretch>
              <a:fillRect r="163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09" name="Triángulo isósceles 108">
            <a:extLst>
              <a:ext uri="{FF2B5EF4-FFF2-40B4-BE49-F238E27FC236}">
                <a16:creationId xmlns:a16="http://schemas.microsoft.com/office/drawing/2014/main" id="{1C64E321-047E-45E1-8EA4-5E4122698BBB}"/>
              </a:ext>
            </a:extLst>
          </p:cNvPr>
          <p:cNvSpPr/>
          <p:nvPr/>
        </p:nvSpPr>
        <p:spPr>
          <a:xfrm rot="14590686">
            <a:off x="7606240" y="2435418"/>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0" name="Triángulo isósceles 109">
            <a:extLst>
              <a:ext uri="{FF2B5EF4-FFF2-40B4-BE49-F238E27FC236}">
                <a16:creationId xmlns:a16="http://schemas.microsoft.com/office/drawing/2014/main" id="{8A245755-D38D-4774-ACC7-813C3AD0DB8C}"/>
              </a:ext>
            </a:extLst>
          </p:cNvPr>
          <p:cNvSpPr/>
          <p:nvPr/>
        </p:nvSpPr>
        <p:spPr>
          <a:xfrm rot="21322999">
            <a:off x="2922555" y="1291869"/>
            <a:ext cx="1410960" cy="1171823"/>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1" name="Triángulo isósceles 110">
            <a:extLst>
              <a:ext uri="{FF2B5EF4-FFF2-40B4-BE49-F238E27FC236}">
                <a16:creationId xmlns:a16="http://schemas.microsoft.com/office/drawing/2014/main" id="{57F9F5F6-F264-4071-967D-1DB3E834F144}"/>
              </a:ext>
            </a:extLst>
          </p:cNvPr>
          <p:cNvSpPr/>
          <p:nvPr/>
        </p:nvSpPr>
        <p:spPr>
          <a:xfrm>
            <a:off x="2678715" y="4271887"/>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2" name="Triángulo isósceles 111">
            <a:extLst>
              <a:ext uri="{FF2B5EF4-FFF2-40B4-BE49-F238E27FC236}">
                <a16:creationId xmlns:a16="http://schemas.microsoft.com/office/drawing/2014/main" id="{E1D49CDD-ED27-4969-96F1-B92D8F09E9E2}"/>
              </a:ext>
            </a:extLst>
          </p:cNvPr>
          <p:cNvSpPr/>
          <p:nvPr/>
        </p:nvSpPr>
        <p:spPr>
          <a:xfrm>
            <a:off x="7959375" y="4263008"/>
            <a:ext cx="1410960" cy="1171823"/>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3" name="Triángulo isósceles 112">
            <a:extLst>
              <a:ext uri="{FF2B5EF4-FFF2-40B4-BE49-F238E27FC236}">
                <a16:creationId xmlns:a16="http://schemas.microsoft.com/office/drawing/2014/main" id="{87B71E48-671D-48CB-801D-E31EAD5A7CBB}"/>
              </a:ext>
            </a:extLst>
          </p:cNvPr>
          <p:cNvSpPr/>
          <p:nvPr/>
        </p:nvSpPr>
        <p:spPr>
          <a:xfrm rot="17790431">
            <a:off x="1640595" y="1889753"/>
            <a:ext cx="1410960" cy="1171823"/>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nvGrpSpPr>
          <p:cNvPr id="114" name="Grupo 113">
            <a:extLst>
              <a:ext uri="{FF2B5EF4-FFF2-40B4-BE49-F238E27FC236}">
                <a16:creationId xmlns:a16="http://schemas.microsoft.com/office/drawing/2014/main" id="{98616CB7-9397-44F8-A2A4-111EB65C6F1B}"/>
              </a:ext>
            </a:extLst>
          </p:cNvPr>
          <p:cNvGrpSpPr/>
          <p:nvPr/>
        </p:nvGrpSpPr>
        <p:grpSpPr>
          <a:xfrm>
            <a:off x="2520716" y="4427455"/>
            <a:ext cx="4489893" cy="656054"/>
            <a:chOff x="2500346" y="3271552"/>
            <a:chExt cx="4489893" cy="656054"/>
          </a:xfrm>
        </p:grpSpPr>
        <p:sp>
          <p:nvSpPr>
            <p:cNvPr id="115" name="Rectángulo 114">
              <a:extLst>
                <a:ext uri="{FF2B5EF4-FFF2-40B4-BE49-F238E27FC236}">
                  <a16:creationId xmlns:a16="http://schemas.microsoft.com/office/drawing/2014/main" id="{2855559D-2763-42E8-903F-C3DD80EDB667}"/>
                </a:ext>
              </a:extLst>
            </p:cNvPr>
            <p:cNvSpPr/>
            <p:nvPr/>
          </p:nvSpPr>
          <p:spPr>
            <a:xfrm>
              <a:off x="2894305" y="3274419"/>
              <a:ext cx="3708218" cy="647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2400" dirty="0">
                  <a:solidFill>
                    <a:srgbClr val="0B2757"/>
                  </a:solidFill>
                </a:rPr>
                <a:t>7. Medidas especiales de protección </a:t>
              </a:r>
            </a:p>
          </p:txBody>
        </p:sp>
        <p:sp>
          <p:nvSpPr>
            <p:cNvPr id="116" name="Triángulo isósceles 115">
              <a:extLst>
                <a:ext uri="{FF2B5EF4-FFF2-40B4-BE49-F238E27FC236}">
                  <a16:creationId xmlns:a16="http://schemas.microsoft.com/office/drawing/2014/main" id="{1A80AE88-9C9C-4422-885F-02804FFC6A0B}"/>
                </a:ext>
              </a:extLst>
            </p:cNvPr>
            <p:cNvSpPr>
              <a:spLocks noChangeAspect="1"/>
            </p:cNvSpPr>
            <p:nvPr/>
          </p:nvSpPr>
          <p:spPr>
            <a:xfrm rot="10800000">
              <a:off x="6228057" y="3274419"/>
              <a:ext cx="762182" cy="653187"/>
            </a:xfrm>
            <a:prstGeom prst="triangle">
              <a:avLst/>
            </a:prstGeom>
            <a:solidFill>
              <a:srgbClr val="ACC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7" name="Triángulo isósceles 116">
              <a:extLst>
                <a:ext uri="{FF2B5EF4-FFF2-40B4-BE49-F238E27FC236}">
                  <a16:creationId xmlns:a16="http://schemas.microsoft.com/office/drawing/2014/main" id="{640D23C7-F0D1-49C0-9FA4-02CFD40D6E6A}"/>
                </a:ext>
              </a:extLst>
            </p:cNvPr>
            <p:cNvSpPr>
              <a:spLocks noChangeAspect="1"/>
            </p:cNvSpPr>
            <p:nvPr/>
          </p:nvSpPr>
          <p:spPr>
            <a:xfrm>
              <a:off x="2500346" y="3271552"/>
              <a:ext cx="762182" cy="653187"/>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pic>
        <p:nvPicPr>
          <p:cNvPr id="118" name="Imagen 117" descr="Imagen que contiene dibujo&#10;&#10;Descripción generada automáticamente">
            <a:extLst>
              <a:ext uri="{FF2B5EF4-FFF2-40B4-BE49-F238E27FC236}">
                <a16:creationId xmlns:a16="http://schemas.microsoft.com/office/drawing/2014/main" id="{AB016966-03B3-46A2-A9E9-F54076B8E1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19" name="Imagen 118" descr="Imagen que contiene libro&#10;&#10;Descripción generada automáticamente">
            <a:extLst>
              <a:ext uri="{FF2B5EF4-FFF2-40B4-BE49-F238E27FC236}">
                <a16:creationId xmlns:a16="http://schemas.microsoft.com/office/drawing/2014/main" id="{131ED3C0-014F-488D-8976-736F5208E0B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Tree>
    <p:extLst>
      <p:ext uri="{BB962C8B-B14F-4D97-AF65-F5344CB8AC3E}">
        <p14:creationId xmlns:p14="http://schemas.microsoft.com/office/powerpoint/2010/main" val="31948756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45"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1500"/>
                                        <p:tgtEl>
                                          <p:spTgt spid="110"/>
                                        </p:tgtEl>
                                      </p:cBhvr>
                                    </p:animEffect>
                                    <p:anim calcmode="lin" valueType="num">
                                      <p:cBhvr>
                                        <p:cTn id="11" dur="1500" fill="hold"/>
                                        <p:tgtEl>
                                          <p:spTgt spid="110"/>
                                        </p:tgtEl>
                                        <p:attrNameLst>
                                          <p:attrName>ppt_w</p:attrName>
                                        </p:attrNameLst>
                                      </p:cBhvr>
                                      <p:tavLst>
                                        <p:tav tm="0" fmla="#ppt_w*sin(2.5*pi*$)">
                                          <p:val>
                                            <p:fltVal val="0"/>
                                          </p:val>
                                        </p:tav>
                                        <p:tav tm="100000">
                                          <p:val>
                                            <p:fltVal val="1"/>
                                          </p:val>
                                        </p:tav>
                                      </p:tavLst>
                                    </p:anim>
                                    <p:anim calcmode="lin" valueType="num">
                                      <p:cBhvr>
                                        <p:cTn id="12" dur="1500" fill="hold"/>
                                        <p:tgtEl>
                                          <p:spTgt spid="110"/>
                                        </p:tgtEl>
                                        <p:attrNameLst>
                                          <p:attrName>ppt_h</p:attrName>
                                        </p:attrNameLst>
                                      </p:cBhvr>
                                      <p:tavLst>
                                        <p:tav tm="0">
                                          <p:val>
                                            <p:strVal val="#ppt_h"/>
                                          </p:val>
                                        </p:tav>
                                        <p:tav tm="100000">
                                          <p:val>
                                            <p:strVal val="#ppt_h"/>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113"/>
                                        </p:tgtEl>
                                        <p:attrNameLst>
                                          <p:attrName>style.visibility</p:attrName>
                                        </p:attrNameLst>
                                      </p:cBhvr>
                                      <p:to>
                                        <p:strVal val="visible"/>
                                      </p:to>
                                    </p:set>
                                    <p:anim calcmode="lin" valueType="num">
                                      <p:cBhvr>
                                        <p:cTn id="15" dur="1000" fill="hold"/>
                                        <p:tgtEl>
                                          <p:spTgt spid="113"/>
                                        </p:tgtEl>
                                        <p:attrNameLst>
                                          <p:attrName>ppt_w</p:attrName>
                                        </p:attrNameLst>
                                      </p:cBhvr>
                                      <p:tavLst>
                                        <p:tav tm="0">
                                          <p:val>
                                            <p:fltVal val="0"/>
                                          </p:val>
                                        </p:tav>
                                        <p:tav tm="100000">
                                          <p:val>
                                            <p:strVal val="#ppt_w"/>
                                          </p:val>
                                        </p:tav>
                                      </p:tavLst>
                                    </p:anim>
                                    <p:anim calcmode="lin" valueType="num">
                                      <p:cBhvr>
                                        <p:cTn id="16" dur="1000" fill="hold"/>
                                        <p:tgtEl>
                                          <p:spTgt spid="113"/>
                                        </p:tgtEl>
                                        <p:attrNameLst>
                                          <p:attrName>ppt_h</p:attrName>
                                        </p:attrNameLst>
                                      </p:cBhvr>
                                      <p:tavLst>
                                        <p:tav tm="0">
                                          <p:val>
                                            <p:fltVal val="0"/>
                                          </p:val>
                                        </p:tav>
                                        <p:tav tm="100000">
                                          <p:val>
                                            <p:strVal val="#ppt_h"/>
                                          </p:val>
                                        </p:tav>
                                      </p:tavLst>
                                    </p:anim>
                                    <p:anim calcmode="lin" valueType="num">
                                      <p:cBhvr>
                                        <p:cTn id="17" dur="1000" fill="hold"/>
                                        <p:tgtEl>
                                          <p:spTgt spid="113"/>
                                        </p:tgtEl>
                                        <p:attrNameLst>
                                          <p:attrName>style.rotation</p:attrName>
                                        </p:attrNameLst>
                                      </p:cBhvr>
                                      <p:tavLst>
                                        <p:tav tm="0">
                                          <p:val>
                                            <p:fltVal val="90"/>
                                          </p:val>
                                        </p:tav>
                                        <p:tav tm="100000">
                                          <p:val>
                                            <p:fltVal val="0"/>
                                          </p:val>
                                        </p:tav>
                                      </p:tavLst>
                                    </p:anim>
                                    <p:animEffect transition="in" filter="fade">
                                      <p:cBhvr>
                                        <p:cTn id="18" dur="1000"/>
                                        <p:tgtEl>
                                          <p:spTgt spid="11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anim calcmode="lin" valueType="num">
                                      <p:cBhvr>
                                        <p:cTn id="21" dur="500" fill="hold"/>
                                        <p:tgtEl>
                                          <p:spTgt spid="109"/>
                                        </p:tgtEl>
                                        <p:attrNameLst>
                                          <p:attrName>ppt_w</p:attrName>
                                        </p:attrNameLst>
                                      </p:cBhvr>
                                      <p:tavLst>
                                        <p:tav tm="0">
                                          <p:val>
                                            <p:fltVal val="0"/>
                                          </p:val>
                                        </p:tav>
                                        <p:tav tm="100000">
                                          <p:val>
                                            <p:strVal val="#ppt_w"/>
                                          </p:val>
                                        </p:tav>
                                      </p:tavLst>
                                    </p:anim>
                                    <p:anim calcmode="lin" valueType="num">
                                      <p:cBhvr>
                                        <p:cTn id="22" dur="500" fill="hold"/>
                                        <p:tgtEl>
                                          <p:spTgt spid="109"/>
                                        </p:tgtEl>
                                        <p:attrNameLst>
                                          <p:attrName>ppt_h</p:attrName>
                                        </p:attrNameLst>
                                      </p:cBhvr>
                                      <p:tavLst>
                                        <p:tav tm="0">
                                          <p:val>
                                            <p:fltVal val="0"/>
                                          </p:val>
                                        </p:tav>
                                        <p:tav tm="100000">
                                          <p:val>
                                            <p:strVal val="#ppt_h"/>
                                          </p:val>
                                        </p:tav>
                                      </p:tavLst>
                                    </p:anim>
                                    <p:animEffect transition="in" filter="fade">
                                      <p:cBhvr>
                                        <p:cTn id="23" dur="500"/>
                                        <p:tgtEl>
                                          <p:spTgt spid="109"/>
                                        </p:tgtEl>
                                      </p:cBhvr>
                                    </p:animEffect>
                                  </p:childTnLst>
                                </p:cTn>
                              </p:par>
                              <p:par>
                                <p:cTn id="24" presetID="45" presetClass="entr" presetSubtype="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1500"/>
                                        <p:tgtEl>
                                          <p:spTgt spid="112"/>
                                        </p:tgtEl>
                                      </p:cBhvr>
                                    </p:animEffect>
                                    <p:anim calcmode="lin" valueType="num">
                                      <p:cBhvr>
                                        <p:cTn id="27" dur="1500" fill="hold"/>
                                        <p:tgtEl>
                                          <p:spTgt spid="112"/>
                                        </p:tgtEl>
                                        <p:attrNameLst>
                                          <p:attrName>ppt_w</p:attrName>
                                        </p:attrNameLst>
                                      </p:cBhvr>
                                      <p:tavLst>
                                        <p:tav tm="0" fmla="#ppt_w*sin(2.5*pi*$)">
                                          <p:val>
                                            <p:fltVal val="0"/>
                                          </p:val>
                                        </p:tav>
                                        <p:tav tm="100000">
                                          <p:val>
                                            <p:fltVal val="1"/>
                                          </p:val>
                                        </p:tav>
                                      </p:tavLst>
                                    </p:anim>
                                    <p:anim calcmode="lin" valueType="num">
                                      <p:cBhvr>
                                        <p:cTn id="28" dur="1500" fill="hold"/>
                                        <p:tgtEl>
                                          <p:spTgt spid="112"/>
                                        </p:tgtEl>
                                        <p:attrNameLst>
                                          <p:attrName>ppt_h</p:attrName>
                                        </p:attrNameLst>
                                      </p:cBhvr>
                                      <p:tavLst>
                                        <p:tav tm="0">
                                          <p:val>
                                            <p:strVal val="#ppt_h"/>
                                          </p:val>
                                        </p:tav>
                                        <p:tav tm="100000">
                                          <p:val>
                                            <p:strVal val="#ppt_h"/>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 calcmode="lin" valueType="num">
                                      <p:cBhvr>
                                        <p:cTn id="31" dur="500" fill="hold"/>
                                        <p:tgtEl>
                                          <p:spTgt spid="111"/>
                                        </p:tgtEl>
                                        <p:attrNameLst>
                                          <p:attrName>ppt_w</p:attrName>
                                        </p:attrNameLst>
                                      </p:cBhvr>
                                      <p:tavLst>
                                        <p:tav tm="0">
                                          <p:val>
                                            <p:fltVal val="0"/>
                                          </p:val>
                                        </p:tav>
                                        <p:tav tm="100000">
                                          <p:val>
                                            <p:strVal val="#ppt_w"/>
                                          </p:val>
                                        </p:tav>
                                      </p:tavLst>
                                    </p:anim>
                                    <p:anim calcmode="lin" valueType="num">
                                      <p:cBhvr>
                                        <p:cTn id="32" dur="500" fill="hold"/>
                                        <p:tgtEl>
                                          <p:spTgt spid="111"/>
                                        </p:tgtEl>
                                        <p:attrNameLst>
                                          <p:attrName>ppt_h</p:attrName>
                                        </p:attrNameLst>
                                      </p:cBhvr>
                                      <p:tavLst>
                                        <p:tav tm="0">
                                          <p:val>
                                            <p:fltVal val="0"/>
                                          </p:val>
                                        </p:tav>
                                        <p:tav tm="100000">
                                          <p:val>
                                            <p:strVal val="#ppt_h"/>
                                          </p:val>
                                        </p:tav>
                                      </p:tavLst>
                                    </p:anim>
                                    <p:animEffect transition="in" filter="fade">
                                      <p:cBhvr>
                                        <p:cTn id="33" dur="500"/>
                                        <p:tgtEl>
                                          <p:spTgt spid="111"/>
                                        </p:tgtEl>
                                      </p:cBhvr>
                                    </p:animEffect>
                                  </p:childTnLst>
                                </p:cTn>
                              </p:par>
                            </p:childTnLst>
                          </p:cTn>
                        </p:par>
                        <p:par>
                          <p:cTn id="34" fill="hold">
                            <p:stCondLst>
                              <p:cond delay="1500"/>
                            </p:stCondLst>
                            <p:childTnLst>
                              <p:par>
                                <p:cTn id="35" presetID="22" presetClass="entr" presetSubtype="8" fill="hold" nodeType="after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left)">
                                      <p:cBhvr>
                                        <p:cTn id="37"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9" grpId="0" animBg="1"/>
      <p:bldP spid="110" grpId="0" animBg="1"/>
      <p:bldP spid="111" grpId="0" animBg="1"/>
      <p:bldP spid="112" grpId="0" animBg="1"/>
      <p:bldP spid="1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sp>
        <p:nvSpPr>
          <p:cNvPr id="3" name="Hexágono 2">
            <a:extLst>
              <a:ext uri="{FF2B5EF4-FFF2-40B4-BE49-F238E27FC236}">
                <a16:creationId xmlns:a16="http://schemas.microsoft.com/office/drawing/2014/main" id="{1C7F240C-26D3-4148-8F10-6E5AC10DFD49}"/>
              </a:ext>
            </a:extLst>
          </p:cNvPr>
          <p:cNvSpPr/>
          <p:nvPr/>
        </p:nvSpPr>
        <p:spPr>
          <a:xfrm>
            <a:off x="2552775" y="1300250"/>
            <a:ext cx="6588000" cy="4140000"/>
          </a:xfrm>
          <a:prstGeom prst="hexagon">
            <a:avLst/>
          </a:prstGeom>
          <a:blipFill>
            <a:blip r:embed="rId4" cstate="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dirty="0"/>
          </a:p>
        </p:txBody>
      </p:sp>
      <p:sp>
        <p:nvSpPr>
          <p:cNvPr id="109" name="Triángulo isósceles 108">
            <a:extLst>
              <a:ext uri="{FF2B5EF4-FFF2-40B4-BE49-F238E27FC236}">
                <a16:creationId xmlns:a16="http://schemas.microsoft.com/office/drawing/2014/main" id="{1C64E321-047E-45E1-8EA4-5E4122698BBB}"/>
              </a:ext>
            </a:extLst>
          </p:cNvPr>
          <p:cNvSpPr/>
          <p:nvPr/>
        </p:nvSpPr>
        <p:spPr>
          <a:xfrm rot="14590686">
            <a:off x="7606240" y="2435418"/>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0" name="Triángulo isósceles 109">
            <a:extLst>
              <a:ext uri="{FF2B5EF4-FFF2-40B4-BE49-F238E27FC236}">
                <a16:creationId xmlns:a16="http://schemas.microsoft.com/office/drawing/2014/main" id="{8A245755-D38D-4774-ACC7-813C3AD0DB8C}"/>
              </a:ext>
            </a:extLst>
          </p:cNvPr>
          <p:cNvSpPr/>
          <p:nvPr/>
        </p:nvSpPr>
        <p:spPr>
          <a:xfrm rot="21322999">
            <a:off x="2922555" y="1291869"/>
            <a:ext cx="1410960" cy="1171823"/>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1" name="Triángulo isósceles 110">
            <a:extLst>
              <a:ext uri="{FF2B5EF4-FFF2-40B4-BE49-F238E27FC236}">
                <a16:creationId xmlns:a16="http://schemas.microsoft.com/office/drawing/2014/main" id="{57F9F5F6-F264-4071-967D-1DB3E834F144}"/>
              </a:ext>
            </a:extLst>
          </p:cNvPr>
          <p:cNvSpPr/>
          <p:nvPr/>
        </p:nvSpPr>
        <p:spPr>
          <a:xfrm>
            <a:off x="2678715" y="4271887"/>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2" name="Triángulo isósceles 111">
            <a:extLst>
              <a:ext uri="{FF2B5EF4-FFF2-40B4-BE49-F238E27FC236}">
                <a16:creationId xmlns:a16="http://schemas.microsoft.com/office/drawing/2014/main" id="{E1D49CDD-ED27-4969-96F1-B92D8F09E9E2}"/>
              </a:ext>
            </a:extLst>
          </p:cNvPr>
          <p:cNvSpPr/>
          <p:nvPr/>
        </p:nvSpPr>
        <p:spPr>
          <a:xfrm>
            <a:off x="7959375" y="4263008"/>
            <a:ext cx="1410960" cy="1171823"/>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3" name="Triángulo isósceles 112">
            <a:extLst>
              <a:ext uri="{FF2B5EF4-FFF2-40B4-BE49-F238E27FC236}">
                <a16:creationId xmlns:a16="http://schemas.microsoft.com/office/drawing/2014/main" id="{87B71E48-671D-48CB-801D-E31EAD5A7CBB}"/>
              </a:ext>
            </a:extLst>
          </p:cNvPr>
          <p:cNvSpPr/>
          <p:nvPr/>
        </p:nvSpPr>
        <p:spPr>
          <a:xfrm rot="17790431">
            <a:off x="1640595" y="1889753"/>
            <a:ext cx="1410960" cy="1171823"/>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nvGrpSpPr>
          <p:cNvPr id="114" name="Grupo 113">
            <a:extLst>
              <a:ext uri="{FF2B5EF4-FFF2-40B4-BE49-F238E27FC236}">
                <a16:creationId xmlns:a16="http://schemas.microsoft.com/office/drawing/2014/main" id="{98616CB7-9397-44F8-A2A4-111EB65C6F1B}"/>
              </a:ext>
            </a:extLst>
          </p:cNvPr>
          <p:cNvGrpSpPr/>
          <p:nvPr/>
        </p:nvGrpSpPr>
        <p:grpSpPr>
          <a:xfrm>
            <a:off x="2520716" y="4427455"/>
            <a:ext cx="4489893" cy="656054"/>
            <a:chOff x="2500346" y="3271552"/>
            <a:chExt cx="4489893" cy="656054"/>
          </a:xfrm>
        </p:grpSpPr>
        <p:sp>
          <p:nvSpPr>
            <p:cNvPr id="115" name="Rectángulo 114">
              <a:extLst>
                <a:ext uri="{FF2B5EF4-FFF2-40B4-BE49-F238E27FC236}">
                  <a16:creationId xmlns:a16="http://schemas.microsoft.com/office/drawing/2014/main" id="{2855559D-2763-42E8-903F-C3DD80EDB667}"/>
                </a:ext>
              </a:extLst>
            </p:cNvPr>
            <p:cNvSpPr/>
            <p:nvPr/>
          </p:nvSpPr>
          <p:spPr>
            <a:xfrm>
              <a:off x="2894305" y="3274419"/>
              <a:ext cx="3708218" cy="647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rgbClr val="0B2757"/>
                  </a:solidFill>
                </a:rPr>
                <a:t>PROCESO ELABORACIÓN DEL V Y VI INFORME COMBINADO DE PAÍS </a:t>
              </a:r>
            </a:p>
          </p:txBody>
        </p:sp>
        <p:sp>
          <p:nvSpPr>
            <p:cNvPr id="116" name="Triángulo isósceles 115">
              <a:extLst>
                <a:ext uri="{FF2B5EF4-FFF2-40B4-BE49-F238E27FC236}">
                  <a16:creationId xmlns:a16="http://schemas.microsoft.com/office/drawing/2014/main" id="{1A80AE88-9C9C-4422-885F-02804FFC6A0B}"/>
                </a:ext>
              </a:extLst>
            </p:cNvPr>
            <p:cNvSpPr>
              <a:spLocks noChangeAspect="1"/>
            </p:cNvSpPr>
            <p:nvPr/>
          </p:nvSpPr>
          <p:spPr>
            <a:xfrm rot="10800000">
              <a:off x="6228057" y="3274419"/>
              <a:ext cx="762182" cy="653187"/>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7" name="Triángulo isósceles 116">
              <a:extLst>
                <a:ext uri="{FF2B5EF4-FFF2-40B4-BE49-F238E27FC236}">
                  <a16:creationId xmlns:a16="http://schemas.microsoft.com/office/drawing/2014/main" id="{640D23C7-F0D1-49C0-9FA4-02CFD40D6E6A}"/>
                </a:ext>
              </a:extLst>
            </p:cNvPr>
            <p:cNvSpPr>
              <a:spLocks noChangeAspect="1"/>
            </p:cNvSpPr>
            <p:nvPr/>
          </p:nvSpPr>
          <p:spPr>
            <a:xfrm>
              <a:off x="2500346" y="3271552"/>
              <a:ext cx="762182" cy="653187"/>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pic>
        <p:nvPicPr>
          <p:cNvPr id="118" name="Imagen 117" descr="Imagen que contiene dibujo&#10;&#10;Descripción generada automáticamente">
            <a:extLst>
              <a:ext uri="{FF2B5EF4-FFF2-40B4-BE49-F238E27FC236}">
                <a16:creationId xmlns:a16="http://schemas.microsoft.com/office/drawing/2014/main" id="{AB016966-03B3-46A2-A9E9-F54076B8E1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19" name="Imagen 118" descr="Imagen que contiene libro&#10;&#10;Descripción generada automáticamente">
            <a:extLst>
              <a:ext uri="{FF2B5EF4-FFF2-40B4-BE49-F238E27FC236}">
                <a16:creationId xmlns:a16="http://schemas.microsoft.com/office/drawing/2014/main" id="{131ED3C0-014F-488D-8976-736F5208E0B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Tree>
    <p:extLst>
      <p:ext uri="{BB962C8B-B14F-4D97-AF65-F5344CB8AC3E}">
        <p14:creationId xmlns:p14="http://schemas.microsoft.com/office/powerpoint/2010/main" val="380278101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45"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1500"/>
                                        <p:tgtEl>
                                          <p:spTgt spid="110"/>
                                        </p:tgtEl>
                                      </p:cBhvr>
                                    </p:animEffect>
                                    <p:anim calcmode="lin" valueType="num">
                                      <p:cBhvr>
                                        <p:cTn id="11" dur="1500" fill="hold"/>
                                        <p:tgtEl>
                                          <p:spTgt spid="110"/>
                                        </p:tgtEl>
                                        <p:attrNameLst>
                                          <p:attrName>ppt_w</p:attrName>
                                        </p:attrNameLst>
                                      </p:cBhvr>
                                      <p:tavLst>
                                        <p:tav tm="0" fmla="#ppt_w*sin(2.5*pi*$)">
                                          <p:val>
                                            <p:fltVal val="0"/>
                                          </p:val>
                                        </p:tav>
                                        <p:tav tm="100000">
                                          <p:val>
                                            <p:fltVal val="1"/>
                                          </p:val>
                                        </p:tav>
                                      </p:tavLst>
                                    </p:anim>
                                    <p:anim calcmode="lin" valueType="num">
                                      <p:cBhvr>
                                        <p:cTn id="12" dur="1500" fill="hold"/>
                                        <p:tgtEl>
                                          <p:spTgt spid="110"/>
                                        </p:tgtEl>
                                        <p:attrNameLst>
                                          <p:attrName>ppt_h</p:attrName>
                                        </p:attrNameLst>
                                      </p:cBhvr>
                                      <p:tavLst>
                                        <p:tav tm="0">
                                          <p:val>
                                            <p:strVal val="#ppt_h"/>
                                          </p:val>
                                        </p:tav>
                                        <p:tav tm="100000">
                                          <p:val>
                                            <p:strVal val="#ppt_h"/>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113"/>
                                        </p:tgtEl>
                                        <p:attrNameLst>
                                          <p:attrName>style.visibility</p:attrName>
                                        </p:attrNameLst>
                                      </p:cBhvr>
                                      <p:to>
                                        <p:strVal val="visible"/>
                                      </p:to>
                                    </p:set>
                                    <p:anim calcmode="lin" valueType="num">
                                      <p:cBhvr>
                                        <p:cTn id="15" dur="1000" fill="hold"/>
                                        <p:tgtEl>
                                          <p:spTgt spid="113"/>
                                        </p:tgtEl>
                                        <p:attrNameLst>
                                          <p:attrName>ppt_w</p:attrName>
                                        </p:attrNameLst>
                                      </p:cBhvr>
                                      <p:tavLst>
                                        <p:tav tm="0">
                                          <p:val>
                                            <p:fltVal val="0"/>
                                          </p:val>
                                        </p:tav>
                                        <p:tav tm="100000">
                                          <p:val>
                                            <p:strVal val="#ppt_w"/>
                                          </p:val>
                                        </p:tav>
                                      </p:tavLst>
                                    </p:anim>
                                    <p:anim calcmode="lin" valueType="num">
                                      <p:cBhvr>
                                        <p:cTn id="16" dur="1000" fill="hold"/>
                                        <p:tgtEl>
                                          <p:spTgt spid="113"/>
                                        </p:tgtEl>
                                        <p:attrNameLst>
                                          <p:attrName>ppt_h</p:attrName>
                                        </p:attrNameLst>
                                      </p:cBhvr>
                                      <p:tavLst>
                                        <p:tav tm="0">
                                          <p:val>
                                            <p:fltVal val="0"/>
                                          </p:val>
                                        </p:tav>
                                        <p:tav tm="100000">
                                          <p:val>
                                            <p:strVal val="#ppt_h"/>
                                          </p:val>
                                        </p:tav>
                                      </p:tavLst>
                                    </p:anim>
                                    <p:anim calcmode="lin" valueType="num">
                                      <p:cBhvr>
                                        <p:cTn id="17" dur="1000" fill="hold"/>
                                        <p:tgtEl>
                                          <p:spTgt spid="113"/>
                                        </p:tgtEl>
                                        <p:attrNameLst>
                                          <p:attrName>style.rotation</p:attrName>
                                        </p:attrNameLst>
                                      </p:cBhvr>
                                      <p:tavLst>
                                        <p:tav tm="0">
                                          <p:val>
                                            <p:fltVal val="90"/>
                                          </p:val>
                                        </p:tav>
                                        <p:tav tm="100000">
                                          <p:val>
                                            <p:fltVal val="0"/>
                                          </p:val>
                                        </p:tav>
                                      </p:tavLst>
                                    </p:anim>
                                    <p:animEffect transition="in" filter="fade">
                                      <p:cBhvr>
                                        <p:cTn id="18" dur="1000"/>
                                        <p:tgtEl>
                                          <p:spTgt spid="11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anim calcmode="lin" valueType="num">
                                      <p:cBhvr>
                                        <p:cTn id="21" dur="500" fill="hold"/>
                                        <p:tgtEl>
                                          <p:spTgt spid="109"/>
                                        </p:tgtEl>
                                        <p:attrNameLst>
                                          <p:attrName>ppt_w</p:attrName>
                                        </p:attrNameLst>
                                      </p:cBhvr>
                                      <p:tavLst>
                                        <p:tav tm="0">
                                          <p:val>
                                            <p:fltVal val="0"/>
                                          </p:val>
                                        </p:tav>
                                        <p:tav tm="100000">
                                          <p:val>
                                            <p:strVal val="#ppt_w"/>
                                          </p:val>
                                        </p:tav>
                                      </p:tavLst>
                                    </p:anim>
                                    <p:anim calcmode="lin" valueType="num">
                                      <p:cBhvr>
                                        <p:cTn id="22" dur="500" fill="hold"/>
                                        <p:tgtEl>
                                          <p:spTgt spid="109"/>
                                        </p:tgtEl>
                                        <p:attrNameLst>
                                          <p:attrName>ppt_h</p:attrName>
                                        </p:attrNameLst>
                                      </p:cBhvr>
                                      <p:tavLst>
                                        <p:tav tm="0">
                                          <p:val>
                                            <p:fltVal val="0"/>
                                          </p:val>
                                        </p:tav>
                                        <p:tav tm="100000">
                                          <p:val>
                                            <p:strVal val="#ppt_h"/>
                                          </p:val>
                                        </p:tav>
                                      </p:tavLst>
                                    </p:anim>
                                    <p:animEffect transition="in" filter="fade">
                                      <p:cBhvr>
                                        <p:cTn id="23" dur="500"/>
                                        <p:tgtEl>
                                          <p:spTgt spid="109"/>
                                        </p:tgtEl>
                                      </p:cBhvr>
                                    </p:animEffect>
                                  </p:childTnLst>
                                </p:cTn>
                              </p:par>
                              <p:par>
                                <p:cTn id="24" presetID="45" presetClass="entr" presetSubtype="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1500"/>
                                        <p:tgtEl>
                                          <p:spTgt spid="112"/>
                                        </p:tgtEl>
                                      </p:cBhvr>
                                    </p:animEffect>
                                    <p:anim calcmode="lin" valueType="num">
                                      <p:cBhvr>
                                        <p:cTn id="27" dur="1500" fill="hold"/>
                                        <p:tgtEl>
                                          <p:spTgt spid="112"/>
                                        </p:tgtEl>
                                        <p:attrNameLst>
                                          <p:attrName>ppt_w</p:attrName>
                                        </p:attrNameLst>
                                      </p:cBhvr>
                                      <p:tavLst>
                                        <p:tav tm="0" fmla="#ppt_w*sin(2.5*pi*$)">
                                          <p:val>
                                            <p:fltVal val="0"/>
                                          </p:val>
                                        </p:tav>
                                        <p:tav tm="100000">
                                          <p:val>
                                            <p:fltVal val="1"/>
                                          </p:val>
                                        </p:tav>
                                      </p:tavLst>
                                    </p:anim>
                                    <p:anim calcmode="lin" valueType="num">
                                      <p:cBhvr>
                                        <p:cTn id="28" dur="1500" fill="hold"/>
                                        <p:tgtEl>
                                          <p:spTgt spid="112"/>
                                        </p:tgtEl>
                                        <p:attrNameLst>
                                          <p:attrName>ppt_h</p:attrName>
                                        </p:attrNameLst>
                                      </p:cBhvr>
                                      <p:tavLst>
                                        <p:tav tm="0">
                                          <p:val>
                                            <p:strVal val="#ppt_h"/>
                                          </p:val>
                                        </p:tav>
                                        <p:tav tm="100000">
                                          <p:val>
                                            <p:strVal val="#ppt_h"/>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 calcmode="lin" valueType="num">
                                      <p:cBhvr>
                                        <p:cTn id="31" dur="500" fill="hold"/>
                                        <p:tgtEl>
                                          <p:spTgt spid="111"/>
                                        </p:tgtEl>
                                        <p:attrNameLst>
                                          <p:attrName>ppt_w</p:attrName>
                                        </p:attrNameLst>
                                      </p:cBhvr>
                                      <p:tavLst>
                                        <p:tav tm="0">
                                          <p:val>
                                            <p:fltVal val="0"/>
                                          </p:val>
                                        </p:tav>
                                        <p:tav tm="100000">
                                          <p:val>
                                            <p:strVal val="#ppt_w"/>
                                          </p:val>
                                        </p:tav>
                                      </p:tavLst>
                                    </p:anim>
                                    <p:anim calcmode="lin" valueType="num">
                                      <p:cBhvr>
                                        <p:cTn id="32" dur="500" fill="hold"/>
                                        <p:tgtEl>
                                          <p:spTgt spid="111"/>
                                        </p:tgtEl>
                                        <p:attrNameLst>
                                          <p:attrName>ppt_h</p:attrName>
                                        </p:attrNameLst>
                                      </p:cBhvr>
                                      <p:tavLst>
                                        <p:tav tm="0">
                                          <p:val>
                                            <p:fltVal val="0"/>
                                          </p:val>
                                        </p:tav>
                                        <p:tav tm="100000">
                                          <p:val>
                                            <p:strVal val="#ppt_h"/>
                                          </p:val>
                                        </p:tav>
                                      </p:tavLst>
                                    </p:anim>
                                    <p:animEffect transition="in" filter="fade">
                                      <p:cBhvr>
                                        <p:cTn id="33" dur="500"/>
                                        <p:tgtEl>
                                          <p:spTgt spid="111"/>
                                        </p:tgtEl>
                                      </p:cBhvr>
                                    </p:animEffect>
                                  </p:childTnLst>
                                </p:cTn>
                              </p:par>
                              <p:par>
                                <p:cTn id="34" presetID="10" presetClass="entr" presetSubtype="0" fill="hold" nodeType="withEffect">
                                  <p:stCondLst>
                                    <p:cond delay="0"/>
                                  </p:stCondLst>
                                  <p:childTnLst>
                                    <p:set>
                                      <p:cBhvr>
                                        <p:cTn id="35" dur="1" fill="hold">
                                          <p:stCondLst>
                                            <p:cond delay="0"/>
                                          </p:stCondLst>
                                        </p:cTn>
                                        <p:tgtEl>
                                          <p:spTgt spid="118"/>
                                        </p:tgtEl>
                                        <p:attrNameLst>
                                          <p:attrName>style.visibility</p:attrName>
                                        </p:attrNameLst>
                                      </p:cBhvr>
                                      <p:to>
                                        <p:strVal val="visible"/>
                                      </p:to>
                                    </p:set>
                                    <p:animEffect transition="in" filter="fade">
                                      <p:cBhvr>
                                        <p:cTn id="36" dur="500"/>
                                        <p:tgtEl>
                                          <p:spTgt spid="118"/>
                                        </p:tgtEl>
                                      </p:cBhvr>
                                    </p:animEffect>
                                  </p:childTnLst>
                                </p:cTn>
                              </p:par>
                              <p:par>
                                <p:cTn id="37" presetID="10" presetClass="entr" presetSubtype="0" fill="hold" nodeType="withEffect">
                                  <p:stCondLst>
                                    <p:cond delay="0"/>
                                  </p:stCondLst>
                                  <p:childTnLst>
                                    <p:set>
                                      <p:cBhvr>
                                        <p:cTn id="38" dur="1" fill="hold">
                                          <p:stCondLst>
                                            <p:cond delay="0"/>
                                          </p:stCondLst>
                                        </p:cTn>
                                        <p:tgtEl>
                                          <p:spTgt spid="119"/>
                                        </p:tgtEl>
                                        <p:attrNameLst>
                                          <p:attrName>style.visibility</p:attrName>
                                        </p:attrNameLst>
                                      </p:cBhvr>
                                      <p:to>
                                        <p:strVal val="visible"/>
                                      </p:to>
                                    </p:set>
                                    <p:animEffect transition="in" filter="fade">
                                      <p:cBhvr>
                                        <p:cTn id="39" dur="500"/>
                                        <p:tgtEl>
                                          <p:spTgt spid="119"/>
                                        </p:tgtEl>
                                      </p:cBhvr>
                                    </p:animEffect>
                                  </p:childTnLst>
                                </p:cTn>
                              </p:par>
                            </p:childTnLst>
                          </p:cTn>
                        </p:par>
                        <p:par>
                          <p:cTn id="40" fill="hold">
                            <p:stCondLst>
                              <p:cond delay="1500"/>
                            </p:stCondLst>
                            <p:childTnLst>
                              <p:par>
                                <p:cTn id="41" presetID="22" presetClass="entr" presetSubtype="8" fill="hold" nodeType="afterEffect">
                                  <p:stCondLst>
                                    <p:cond delay="0"/>
                                  </p:stCondLst>
                                  <p:childTnLst>
                                    <p:set>
                                      <p:cBhvr>
                                        <p:cTn id="42" dur="1" fill="hold">
                                          <p:stCondLst>
                                            <p:cond delay="0"/>
                                          </p:stCondLst>
                                        </p:cTn>
                                        <p:tgtEl>
                                          <p:spTgt spid="114"/>
                                        </p:tgtEl>
                                        <p:attrNameLst>
                                          <p:attrName>style.visibility</p:attrName>
                                        </p:attrNameLst>
                                      </p:cBhvr>
                                      <p:to>
                                        <p:strVal val="visible"/>
                                      </p:to>
                                    </p:set>
                                    <p:animEffect transition="in" filter="wipe(left)">
                                      <p:cBhvr>
                                        <p:cTn id="43"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9" grpId="0" animBg="1"/>
      <p:bldP spid="110" grpId="0" animBg="1"/>
      <p:bldP spid="111" grpId="0" animBg="1"/>
      <p:bldP spid="112" grpId="0" animBg="1"/>
      <p:bldP spid="1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pic>
        <p:nvPicPr>
          <p:cNvPr id="14" name="Imagen 13" descr="Imagen que contiene dibujo&#10;&#10;Descripción generada automáticamente">
            <a:extLst>
              <a:ext uri="{FF2B5EF4-FFF2-40B4-BE49-F238E27FC236}">
                <a16:creationId xmlns:a16="http://schemas.microsoft.com/office/drawing/2014/main" id="{6015D6E5-0749-4858-81B0-DC7E2E6024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5" name="Imagen 14" descr="Imagen que contiene libro&#10;&#10;Descripción generada automáticamente">
            <a:extLst>
              <a:ext uri="{FF2B5EF4-FFF2-40B4-BE49-F238E27FC236}">
                <a16:creationId xmlns:a16="http://schemas.microsoft.com/office/drawing/2014/main" id="{0B61CB2A-44D4-442A-972C-7FC0FFB0FB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
        <p:nvSpPr>
          <p:cNvPr id="35" name="Rectangle 4">
            <a:extLst>
              <a:ext uri="{FF2B5EF4-FFF2-40B4-BE49-F238E27FC236}">
                <a16:creationId xmlns:a16="http://schemas.microsoft.com/office/drawing/2014/main" id="{73FD917C-9AC6-461D-ACAE-B8C560898BEB}"/>
              </a:ext>
            </a:extLst>
          </p:cNvPr>
          <p:cNvSpPr/>
          <p:nvPr/>
        </p:nvSpPr>
        <p:spPr>
          <a:xfrm>
            <a:off x="763464" y="304884"/>
            <a:ext cx="4369035" cy="3460354"/>
          </a:xfrm>
          <a:prstGeom prst="rect">
            <a:avLst/>
          </a:prstGeom>
          <a:solidFill>
            <a:schemeClr val="accent1">
              <a:lumMod val="75000"/>
              <a:alpha val="50000"/>
            </a:schemeClr>
          </a:solidFill>
          <a:ln w="38100">
            <a:solidFill>
              <a:srgbClr val="ACC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36" name="Rectangle 15">
            <a:extLst>
              <a:ext uri="{FF2B5EF4-FFF2-40B4-BE49-F238E27FC236}">
                <a16:creationId xmlns:a16="http://schemas.microsoft.com/office/drawing/2014/main" id="{443C8382-8AFD-4ECD-9513-06DF8DD4CFF4}"/>
              </a:ext>
            </a:extLst>
          </p:cNvPr>
          <p:cNvSpPr/>
          <p:nvPr/>
        </p:nvSpPr>
        <p:spPr>
          <a:xfrm>
            <a:off x="463602" y="403520"/>
            <a:ext cx="904978" cy="752762"/>
          </a:xfrm>
          <a:prstGeom prst="rect">
            <a:avLst/>
          </a:prstGeom>
          <a:solidFill>
            <a:srgbClr val="ACC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R50</a:t>
            </a:r>
            <a:endParaRPr lang="ko-KR" altLang="en-US" sz="3200" dirty="0">
              <a:solidFill>
                <a:schemeClr val="bg1"/>
              </a:solidFill>
            </a:endParaRPr>
          </a:p>
        </p:txBody>
      </p:sp>
      <p:grpSp>
        <p:nvGrpSpPr>
          <p:cNvPr id="37" name="Group 21">
            <a:extLst>
              <a:ext uri="{FF2B5EF4-FFF2-40B4-BE49-F238E27FC236}">
                <a16:creationId xmlns:a16="http://schemas.microsoft.com/office/drawing/2014/main" id="{9581FB9C-E135-4012-81D4-E98D1BBB5B97}"/>
              </a:ext>
            </a:extLst>
          </p:cNvPr>
          <p:cNvGrpSpPr/>
          <p:nvPr/>
        </p:nvGrpSpPr>
        <p:grpSpPr>
          <a:xfrm>
            <a:off x="763466" y="565851"/>
            <a:ext cx="4197557" cy="3208434"/>
            <a:chOff x="2734588" y="2844942"/>
            <a:chExt cx="2208640" cy="10732892"/>
          </a:xfrm>
        </p:grpSpPr>
        <p:sp>
          <p:nvSpPr>
            <p:cNvPr id="51" name="TextBox 22">
              <a:extLst>
                <a:ext uri="{FF2B5EF4-FFF2-40B4-BE49-F238E27FC236}">
                  <a16:creationId xmlns:a16="http://schemas.microsoft.com/office/drawing/2014/main" id="{ACAF7B44-D23B-4985-B092-3F4385DC2D45}"/>
                </a:ext>
              </a:extLst>
            </p:cNvPr>
            <p:cNvSpPr txBox="1"/>
            <p:nvPr/>
          </p:nvSpPr>
          <p:spPr>
            <a:xfrm>
              <a:off x="3048052" y="2844942"/>
              <a:ext cx="1835587" cy="1338453"/>
            </a:xfrm>
            <a:prstGeom prst="rect">
              <a:avLst/>
            </a:prstGeom>
            <a:noFill/>
          </p:spPr>
          <p:txBody>
            <a:bodyPr wrap="square" rtlCol="0" anchor="ctr">
              <a:spAutoFit/>
            </a:bodyPr>
            <a:lstStyle/>
            <a:p>
              <a:r>
                <a:rPr lang="en-US" altLang="ko-KR" sz="2000" b="1" dirty="0">
                  <a:solidFill>
                    <a:schemeClr val="bg1"/>
                  </a:solidFill>
                  <a:latin typeface="Arial" pitchFamily="34" charset="0"/>
                  <a:cs typeface="Arial" pitchFamily="34" charset="0"/>
                </a:rPr>
                <a:t>TRATA DE PERSONAS</a:t>
              </a:r>
              <a:endParaRPr lang="ko-KR" altLang="en-US" sz="2000" b="1" dirty="0">
                <a:solidFill>
                  <a:schemeClr val="bg1"/>
                </a:solidFill>
                <a:latin typeface="Arial" pitchFamily="34" charset="0"/>
                <a:cs typeface="Arial" pitchFamily="34" charset="0"/>
              </a:endParaRPr>
            </a:p>
          </p:txBody>
        </p:sp>
        <p:sp>
          <p:nvSpPr>
            <p:cNvPr id="52" name="TextBox 23">
              <a:extLst>
                <a:ext uri="{FF2B5EF4-FFF2-40B4-BE49-F238E27FC236}">
                  <a16:creationId xmlns:a16="http://schemas.microsoft.com/office/drawing/2014/main" id="{1C4A7171-639E-4C2E-8D62-1F3F0BA7FF90}"/>
                </a:ext>
              </a:extLst>
            </p:cNvPr>
            <p:cNvSpPr txBox="1"/>
            <p:nvPr/>
          </p:nvSpPr>
          <p:spPr>
            <a:xfrm>
              <a:off x="2734588" y="5032339"/>
              <a:ext cx="2208640" cy="8545495"/>
            </a:xfrm>
            <a:prstGeom prst="rect">
              <a:avLst/>
            </a:prstGeom>
            <a:noFill/>
          </p:spPr>
          <p:txBody>
            <a:bodyPr wrap="square" rtlCol="0">
              <a:spAutoFit/>
            </a:bodyPr>
            <a:lstStyle/>
            <a:p>
              <a:pPr algn="just"/>
              <a:r>
                <a:rPr lang="es-ES_tradnl" sz="2000" dirty="0">
                  <a:solidFill>
                    <a:schemeClr val="bg1"/>
                  </a:solidFill>
                </a:rPr>
                <a:t>Revisar la Ley Especial para incluir una definición de “trata de personas y de niños” compatible con el derecho internacional, y modifique la Política y el mandato del Consejo Nacional contra la Trata de Personas para que sea incluyente de NNA menores de 18 años.</a:t>
              </a:r>
            </a:p>
          </p:txBody>
        </p:sp>
      </p:grpSp>
      <p:sp>
        <p:nvSpPr>
          <p:cNvPr id="53" name="Rectangle 4">
            <a:extLst>
              <a:ext uri="{FF2B5EF4-FFF2-40B4-BE49-F238E27FC236}">
                <a16:creationId xmlns:a16="http://schemas.microsoft.com/office/drawing/2014/main" id="{FA5F2516-0E08-419B-8B01-A687F6AEEF9F}"/>
              </a:ext>
            </a:extLst>
          </p:cNvPr>
          <p:cNvSpPr/>
          <p:nvPr/>
        </p:nvSpPr>
        <p:spPr>
          <a:xfrm>
            <a:off x="5556083" y="536224"/>
            <a:ext cx="5571290" cy="2892615"/>
          </a:xfrm>
          <a:prstGeom prst="rect">
            <a:avLst/>
          </a:prstGeom>
          <a:solidFill>
            <a:schemeClr val="accent1">
              <a:lumMod val="75000"/>
              <a:alpha val="50000"/>
            </a:schemeClr>
          </a:solidFill>
          <a:ln w="38100">
            <a:solidFill>
              <a:srgbClr val="ACC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54" name="Rectangle 15">
            <a:extLst>
              <a:ext uri="{FF2B5EF4-FFF2-40B4-BE49-F238E27FC236}">
                <a16:creationId xmlns:a16="http://schemas.microsoft.com/office/drawing/2014/main" id="{C86E4697-1458-42E8-B948-BD83866BCA78}"/>
              </a:ext>
            </a:extLst>
          </p:cNvPr>
          <p:cNvSpPr/>
          <p:nvPr/>
        </p:nvSpPr>
        <p:spPr>
          <a:xfrm>
            <a:off x="5256220" y="634863"/>
            <a:ext cx="904978" cy="752762"/>
          </a:xfrm>
          <a:prstGeom prst="rect">
            <a:avLst/>
          </a:prstGeom>
          <a:solidFill>
            <a:srgbClr val="ACC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R51</a:t>
            </a:r>
            <a:endParaRPr lang="ko-KR" altLang="en-US" sz="3200" dirty="0">
              <a:solidFill>
                <a:schemeClr val="bg1"/>
              </a:solidFill>
            </a:endParaRPr>
          </a:p>
        </p:txBody>
      </p:sp>
      <p:grpSp>
        <p:nvGrpSpPr>
          <p:cNvPr id="55" name="Group 21">
            <a:extLst>
              <a:ext uri="{FF2B5EF4-FFF2-40B4-BE49-F238E27FC236}">
                <a16:creationId xmlns:a16="http://schemas.microsoft.com/office/drawing/2014/main" id="{6CA511B0-F43C-4F98-B5DF-65F13B415718}"/>
              </a:ext>
            </a:extLst>
          </p:cNvPr>
          <p:cNvGrpSpPr/>
          <p:nvPr/>
        </p:nvGrpSpPr>
        <p:grpSpPr>
          <a:xfrm>
            <a:off x="5708711" y="697303"/>
            <a:ext cx="5418661" cy="2731536"/>
            <a:chOff x="2814896" y="2510785"/>
            <a:chExt cx="2851152" cy="9137569"/>
          </a:xfrm>
        </p:grpSpPr>
        <p:sp>
          <p:nvSpPr>
            <p:cNvPr id="56" name="TextBox 22">
              <a:extLst>
                <a:ext uri="{FF2B5EF4-FFF2-40B4-BE49-F238E27FC236}">
                  <a16:creationId xmlns:a16="http://schemas.microsoft.com/office/drawing/2014/main" id="{82ED4145-EC07-4DC7-8BA0-FC1C6B18C60D}"/>
                </a:ext>
              </a:extLst>
            </p:cNvPr>
            <p:cNvSpPr txBox="1"/>
            <p:nvPr/>
          </p:nvSpPr>
          <p:spPr>
            <a:xfrm>
              <a:off x="3118081" y="2510785"/>
              <a:ext cx="2547966" cy="2368029"/>
            </a:xfrm>
            <a:prstGeom prst="rect">
              <a:avLst/>
            </a:prstGeom>
            <a:noFill/>
          </p:spPr>
          <p:txBody>
            <a:bodyPr wrap="square" rtlCol="0" anchor="ctr">
              <a:spAutoFit/>
            </a:bodyPr>
            <a:lstStyle/>
            <a:p>
              <a:r>
                <a:rPr lang="en-US" altLang="ko-KR" sz="2000" b="1" dirty="0">
                  <a:solidFill>
                    <a:schemeClr val="bg1"/>
                  </a:solidFill>
                  <a:latin typeface="Arial" pitchFamily="34" charset="0"/>
                  <a:cs typeface="Arial" pitchFamily="34" charset="0"/>
                </a:rPr>
                <a:t>ADMINISTRACIÓN DE JUSTICIA JUVENIL</a:t>
              </a:r>
              <a:endParaRPr lang="ko-KR" altLang="en-US" sz="2000" b="1" dirty="0">
                <a:solidFill>
                  <a:schemeClr val="bg1"/>
                </a:solidFill>
                <a:latin typeface="Arial" pitchFamily="34" charset="0"/>
                <a:cs typeface="Arial" pitchFamily="34" charset="0"/>
              </a:endParaRPr>
            </a:p>
          </p:txBody>
        </p:sp>
        <p:sp>
          <p:nvSpPr>
            <p:cNvPr id="57" name="TextBox 23">
              <a:extLst>
                <a:ext uri="{FF2B5EF4-FFF2-40B4-BE49-F238E27FC236}">
                  <a16:creationId xmlns:a16="http://schemas.microsoft.com/office/drawing/2014/main" id="{CB50C254-8FB0-4FBE-B819-E7581077188F}"/>
                </a:ext>
              </a:extLst>
            </p:cNvPr>
            <p:cNvSpPr txBox="1"/>
            <p:nvPr/>
          </p:nvSpPr>
          <p:spPr>
            <a:xfrm>
              <a:off x="2814896" y="5162013"/>
              <a:ext cx="2851152" cy="6486341"/>
            </a:xfrm>
            <a:prstGeom prst="rect">
              <a:avLst/>
            </a:prstGeom>
            <a:noFill/>
          </p:spPr>
          <p:txBody>
            <a:bodyPr wrap="square" rtlCol="0">
              <a:spAutoFit/>
            </a:bodyPr>
            <a:lstStyle/>
            <a:p>
              <a:pPr algn="just"/>
              <a:r>
                <a:rPr lang="es-ES_tradnl" sz="2000" dirty="0">
                  <a:solidFill>
                    <a:schemeClr val="bg1"/>
                  </a:solidFill>
                </a:rPr>
                <a:t>Adoptar las medidas necesarias para contar con un sistema especializado de justicia penal juvenil de conformidad con la ley, que abarque medidas no privativas de la libertad y velar para que la reclusión sea el último recurso y por el período más breve posible.</a:t>
              </a:r>
            </a:p>
          </p:txBody>
        </p:sp>
      </p:grpSp>
      <p:sp>
        <p:nvSpPr>
          <p:cNvPr id="58" name="Rectangle 4">
            <a:extLst>
              <a:ext uri="{FF2B5EF4-FFF2-40B4-BE49-F238E27FC236}">
                <a16:creationId xmlns:a16="http://schemas.microsoft.com/office/drawing/2014/main" id="{AD698A7F-2820-40EE-89B1-8811F7EE4A59}"/>
              </a:ext>
            </a:extLst>
          </p:cNvPr>
          <p:cNvSpPr/>
          <p:nvPr/>
        </p:nvSpPr>
        <p:spPr>
          <a:xfrm>
            <a:off x="545573" y="3948488"/>
            <a:ext cx="5124197" cy="2516847"/>
          </a:xfrm>
          <a:prstGeom prst="rect">
            <a:avLst/>
          </a:prstGeom>
          <a:solidFill>
            <a:schemeClr val="accent1">
              <a:lumMod val="75000"/>
              <a:alpha val="50000"/>
            </a:schemeClr>
          </a:solidFill>
          <a:ln w="38100">
            <a:solidFill>
              <a:srgbClr val="ACC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59" name="Rectangle 15">
            <a:extLst>
              <a:ext uri="{FF2B5EF4-FFF2-40B4-BE49-F238E27FC236}">
                <a16:creationId xmlns:a16="http://schemas.microsoft.com/office/drawing/2014/main" id="{818F3C64-A61F-4446-9052-740DADDCCC36}"/>
              </a:ext>
            </a:extLst>
          </p:cNvPr>
          <p:cNvSpPr/>
          <p:nvPr/>
        </p:nvSpPr>
        <p:spPr>
          <a:xfrm>
            <a:off x="245711" y="4047127"/>
            <a:ext cx="904978" cy="756240"/>
          </a:xfrm>
          <a:prstGeom prst="rect">
            <a:avLst/>
          </a:prstGeom>
          <a:solidFill>
            <a:srgbClr val="ACC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R52</a:t>
            </a:r>
            <a:endParaRPr lang="ko-KR" altLang="en-US" sz="3200" dirty="0">
              <a:solidFill>
                <a:schemeClr val="bg1"/>
              </a:solidFill>
            </a:endParaRPr>
          </a:p>
        </p:txBody>
      </p:sp>
      <p:grpSp>
        <p:nvGrpSpPr>
          <p:cNvPr id="60" name="Group 21">
            <a:extLst>
              <a:ext uri="{FF2B5EF4-FFF2-40B4-BE49-F238E27FC236}">
                <a16:creationId xmlns:a16="http://schemas.microsoft.com/office/drawing/2014/main" id="{78C7C98B-617B-4219-A029-8A916334FA24}"/>
              </a:ext>
            </a:extLst>
          </p:cNvPr>
          <p:cNvGrpSpPr/>
          <p:nvPr/>
        </p:nvGrpSpPr>
        <p:grpSpPr>
          <a:xfrm>
            <a:off x="642513" y="4041363"/>
            <a:ext cx="5027257" cy="2423973"/>
            <a:chOff x="2785594" y="2281651"/>
            <a:chExt cx="2645206" cy="8071409"/>
          </a:xfrm>
        </p:grpSpPr>
        <p:sp>
          <p:nvSpPr>
            <p:cNvPr id="61" name="TextBox 22">
              <a:extLst>
                <a:ext uri="{FF2B5EF4-FFF2-40B4-BE49-F238E27FC236}">
                  <a16:creationId xmlns:a16="http://schemas.microsoft.com/office/drawing/2014/main" id="{370C1988-DE3A-4328-8F8A-2C6212B881E7}"/>
                </a:ext>
              </a:extLst>
            </p:cNvPr>
            <p:cNvSpPr txBox="1"/>
            <p:nvPr/>
          </p:nvSpPr>
          <p:spPr>
            <a:xfrm>
              <a:off x="3089731" y="2281651"/>
              <a:ext cx="2084206" cy="2357137"/>
            </a:xfrm>
            <a:prstGeom prst="rect">
              <a:avLst/>
            </a:prstGeom>
            <a:noFill/>
          </p:spPr>
          <p:txBody>
            <a:bodyPr wrap="square" rtlCol="0" anchor="ctr">
              <a:spAutoFit/>
            </a:bodyPr>
            <a:lstStyle/>
            <a:p>
              <a:r>
                <a:rPr lang="en-US" altLang="ko-KR" sz="2000" b="1" dirty="0">
                  <a:solidFill>
                    <a:schemeClr val="bg1"/>
                  </a:solidFill>
                  <a:latin typeface="Arial" pitchFamily="34" charset="0"/>
                  <a:cs typeface="Arial" pitchFamily="34" charset="0"/>
                </a:rPr>
                <a:t>NIÑEZ VICTIMAS Y TESTIGO DE DELITOS</a:t>
              </a:r>
              <a:endParaRPr lang="ko-KR" altLang="en-US" sz="2000" b="1" dirty="0">
                <a:solidFill>
                  <a:schemeClr val="bg1"/>
                </a:solidFill>
                <a:latin typeface="Arial" pitchFamily="34" charset="0"/>
                <a:cs typeface="Arial" pitchFamily="34" charset="0"/>
              </a:endParaRPr>
            </a:p>
          </p:txBody>
        </p:sp>
        <p:sp>
          <p:nvSpPr>
            <p:cNvPr id="62" name="TextBox 23">
              <a:extLst>
                <a:ext uri="{FF2B5EF4-FFF2-40B4-BE49-F238E27FC236}">
                  <a16:creationId xmlns:a16="http://schemas.microsoft.com/office/drawing/2014/main" id="{CA3C72E0-40D3-4662-91CC-E0F2AAB04EEB}"/>
                </a:ext>
              </a:extLst>
            </p:cNvPr>
            <p:cNvSpPr txBox="1"/>
            <p:nvPr/>
          </p:nvSpPr>
          <p:spPr>
            <a:xfrm>
              <a:off x="2785594" y="4921394"/>
              <a:ext cx="2645206" cy="5431666"/>
            </a:xfrm>
            <a:prstGeom prst="rect">
              <a:avLst/>
            </a:prstGeom>
            <a:noFill/>
          </p:spPr>
          <p:txBody>
            <a:bodyPr wrap="square" rtlCol="0">
              <a:spAutoFit/>
            </a:bodyPr>
            <a:lstStyle/>
            <a:p>
              <a:pPr algn="just"/>
              <a:r>
                <a:rPr lang="es-ES_tradnl" sz="2000" dirty="0">
                  <a:solidFill>
                    <a:schemeClr val="bg1"/>
                  </a:solidFill>
                </a:rPr>
                <a:t>Reforzar la protección la identidad de niñez víctimas y testigos que participan en los procesos judiciales y se creen centros locales de atención a las víctimas adecuados a niñez y adolescencia.</a:t>
              </a:r>
            </a:p>
          </p:txBody>
        </p:sp>
      </p:grpSp>
      <p:sp>
        <p:nvSpPr>
          <p:cNvPr id="63" name="Rectangle 4">
            <a:extLst>
              <a:ext uri="{FF2B5EF4-FFF2-40B4-BE49-F238E27FC236}">
                <a16:creationId xmlns:a16="http://schemas.microsoft.com/office/drawing/2014/main" id="{AB10D259-8068-4186-8E60-209C177AA9E2}"/>
              </a:ext>
            </a:extLst>
          </p:cNvPr>
          <p:cNvSpPr/>
          <p:nvPr/>
        </p:nvSpPr>
        <p:spPr>
          <a:xfrm>
            <a:off x="6068035" y="3826251"/>
            <a:ext cx="5571290" cy="2209070"/>
          </a:xfrm>
          <a:prstGeom prst="rect">
            <a:avLst/>
          </a:prstGeom>
          <a:solidFill>
            <a:schemeClr val="accent1">
              <a:lumMod val="75000"/>
              <a:alpha val="50000"/>
            </a:schemeClr>
          </a:solidFill>
          <a:ln w="38100">
            <a:solidFill>
              <a:srgbClr val="ACC9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64" name="Rectangle 15">
            <a:extLst>
              <a:ext uri="{FF2B5EF4-FFF2-40B4-BE49-F238E27FC236}">
                <a16:creationId xmlns:a16="http://schemas.microsoft.com/office/drawing/2014/main" id="{8932D8AC-B55B-4595-A6D2-FB7785E37B81}"/>
              </a:ext>
            </a:extLst>
          </p:cNvPr>
          <p:cNvSpPr/>
          <p:nvPr/>
        </p:nvSpPr>
        <p:spPr>
          <a:xfrm>
            <a:off x="5768173" y="3924889"/>
            <a:ext cx="904978" cy="756240"/>
          </a:xfrm>
          <a:prstGeom prst="rect">
            <a:avLst/>
          </a:prstGeom>
          <a:solidFill>
            <a:srgbClr val="ACC9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R56</a:t>
            </a:r>
            <a:endParaRPr lang="ko-KR" altLang="en-US" sz="3200" dirty="0">
              <a:solidFill>
                <a:schemeClr val="bg1"/>
              </a:solidFill>
            </a:endParaRPr>
          </a:p>
        </p:txBody>
      </p:sp>
      <p:grpSp>
        <p:nvGrpSpPr>
          <p:cNvPr id="65" name="Group 21">
            <a:extLst>
              <a:ext uri="{FF2B5EF4-FFF2-40B4-BE49-F238E27FC236}">
                <a16:creationId xmlns:a16="http://schemas.microsoft.com/office/drawing/2014/main" id="{0BBBFEEC-F031-4F8B-8576-CE1D47AE08CE}"/>
              </a:ext>
            </a:extLst>
          </p:cNvPr>
          <p:cNvGrpSpPr/>
          <p:nvPr/>
        </p:nvGrpSpPr>
        <p:grpSpPr>
          <a:xfrm>
            <a:off x="6164975" y="4073013"/>
            <a:ext cx="5324903" cy="1962308"/>
            <a:chOff x="2785594" y="2794071"/>
            <a:chExt cx="2801819" cy="6534145"/>
          </a:xfrm>
        </p:grpSpPr>
        <p:sp>
          <p:nvSpPr>
            <p:cNvPr id="66" name="TextBox 22">
              <a:extLst>
                <a:ext uri="{FF2B5EF4-FFF2-40B4-BE49-F238E27FC236}">
                  <a16:creationId xmlns:a16="http://schemas.microsoft.com/office/drawing/2014/main" id="{2229A48D-1236-425D-90B9-4B27E25B33DE}"/>
                </a:ext>
              </a:extLst>
            </p:cNvPr>
            <p:cNvSpPr txBox="1"/>
            <p:nvPr/>
          </p:nvSpPr>
          <p:spPr>
            <a:xfrm>
              <a:off x="3089731" y="2794071"/>
              <a:ext cx="2305666" cy="1332297"/>
            </a:xfrm>
            <a:prstGeom prst="rect">
              <a:avLst/>
            </a:prstGeom>
            <a:noFill/>
          </p:spPr>
          <p:txBody>
            <a:bodyPr wrap="square" rtlCol="0" anchor="ctr">
              <a:spAutoFit/>
            </a:bodyPr>
            <a:lstStyle/>
            <a:p>
              <a:r>
                <a:rPr lang="en-US" altLang="ko-KR" sz="2000" b="1" dirty="0">
                  <a:solidFill>
                    <a:schemeClr val="bg1"/>
                  </a:solidFill>
                  <a:latin typeface="Arial" pitchFamily="34" charset="0"/>
                  <a:cs typeface="Arial" pitchFamily="34" charset="0"/>
                </a:rPr>
                <a:t>AUMENTAR RECURSOS</a:t>
              </a:r>
              <a:endParaRPr lang="ko-KR" altLang="en-US" sz="2000" b="1" dirty="0">
                <a:solidFill>
                  <a:schemeClr val="bg1"/>
                </a:solidFill>
                <a:latin typeface="Arial" pitchFamily="34" charset="0"/>
                <a:cs typeface="Arial" pitchFamily="34" charset="0"/>
              </a:endParaRPr>
            </a:p>
          </p:txBody>
        </p:sp>
        <p:sp>
          <p:nvSpPr>
            <p:cNvPr id="67" name="TextBox 23">
              <a:extLst>
                <a:ext uri="{FF2B5EF4-FFF2-40B4-BE49-F238E27FC236}">
                  <a16:creationId xmlns:a16="http://schemas.microsoft.com/office/drawing/2014/main" id="{E42DC7C1-F8FC-42F3-B931-84BCF177CEC4}"/>
                </a:ext>
              </a:extLst>
            </p:cNvPr>
            <p:cNvSpPr txBox="1"/>
            <p:nvPr/>
          </p:nvSpPr>
          <p:spPr>
            <a:xfrm>
              <a:off x="2785594" y="4921394"/>
              <a:ext cx="2801819" cy="4406822"/>
            </a:xfrm>
            <a:prstGeom prst="rect">
              <a:avLst/>
            </a:prstGeom>
            <a:noFill/>
          </p:spPr>
          <p:txBody>
            <a:bodyPr wrap="square" rtlCol="0">
              <a:spAutoFit/>
            </a:bodyPr>
            <a:lstStyle/>
            <a:p>
              <a:pPr algn="just"/>
              <a:r>
                <a:rPr lang="es-ES_tradnl" sz="2000" dirty="0">
                  <a:solidFill>
                    <a:schemeClr val="bg1"/>
                  </a:solidFill>
                </a:rPr>
                <a:t>Humanos, técnicos y financieros de la Comisión Nacional para la Búsqueda de la Niñez Desaparecida durante el Conflicto Armado Interno, para investigar casos. </a:t>
              </a:r>
            </a:p>
          </p:txBody>
        </p:sp>
      </p:grpSp>
    </p:spTree>
    <p:extLst>
      <p:ext uri="{BB962C8B-B14F-4D97-AF65-F5344CB8AC3E}">
        <p14:creationId xmlns:p14="http://schemas.microsoft.com/office/powerpoint/2010/main" val="2112727188"/>
      </p:ext>
    </p:extLst>
  </p:cSld>
  <p:clrMapOvr>
    <a:masterClrMapping/>
  </p:clrMapOvr>
  <p:transition spd="slow" advClick="0">
    <p:wipe dir="d"/>
  </p:transition>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sp>
        <p:nvSpPr>
          <p:cNvPr id="3" name="Hexágono 2">
            <a:extLst>
              <a:ext uri="{FF2B5EF4-FFF2-40B4-BE49-F238E27FC236}">
                <a16:creationId xmlns:a16="http://schemas.microsoft.com/office/drawing/2014/main" id="{1C7F240C-26D3-4148-8F10-6E5AC10DFD49}"/>
              </a:ext>
            </a:extLst>
          </p:cNvPr>
          <p:cNvSpPr/>
          <p:nvPr/>
        </p:nvSpPr>
        <p:spPr>
          <a:xfrm>
            <a:off x="2552775" y="1300250"/>
            <a:ext cx="6588000" cy="4140000"/>
          </a:xfrm>
          <a:prstGeom prst="hexagon">
            <a:avLst/>
          </a:prstGeom>
          <a:blipFill dpi="0" rotWithShape="1">
            <a:blip r:embed="rId4"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09" name="Triángulo isósceles 108">
            <a:extLst>
              <a:ext uri="{FF2B5EF4-FFF2-40B4-BE49-F238E27FC236}">
                <a16:creationId xmlns:a16="http://schemas.microsoft.com/office/drawing/2014/main" id="{1C64E321-047E-45E1-8EA4-5E4122698BBB}"/>
              </a:ext>
            </a:extLst>
          </p:cNvPr>
          <p:cNvSpPr/>
          <p:nvPr/>
        </p:nvSpPr>
        <p:spPr>
          <a:xfrm rot="14590686">
            <a:off x="7606240" y="2435418"/>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0" name="Triángulo isósceles 109">
            <a:extLst>
              <a:ext uri="{FF2B5EF4-FFF2-40B4-BE49-F238E27FC236}">
                <a16:creationId xmlns:a16="http://schemas.microsoft.com/office/drawing/2014/main" id="{8A245755-D38D-4774-ACC7-813C3AD0DB8C}"/>
              </a:ext>
            </a:extLst>
          </p:cNvPr>
          <p:cNvSpPr/>
          <p:nvPr/>
        </p:nvSpPr>
        <p:spPr>
          <a:xfrm rot="21322999">
            <a:off x="2922555" y="1291869"/>
            <a:ext cx="1410960" cy="1171823"/>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1" name="Triángulo isósceles 110">
            <a:extLst>
              <a:ext uri="{FF2B5EF4-FFF2-40B4-BE49-F238E27FC236}">
                <a16:creationId xmlns:a16="http://schemas.microsoft.com/office/drawing/2014/main" id="{57F9F5F6-F264-4071-967D-1DB3E834F144}"/>
              </a:ext>
            </a:extLst>
          </p:cNvPr>
          <p:cNvSpPr/>
          <p:nvPr/>
        </p:nvSpPr>
        <p:spPr>
          <a:xfrm>
            <a:off x="2678715" y="4271887"/>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2" name="Triángulo isósceles 111">
            <a:extLst>
              <a:ext uri="{FF2B5EF4-FFF2-40B4-BE49-F238E27FC236}">
                <a16:creationId xmlns:a16="http://schemas.microsoft.com/office/drawing/2014/main" id="{E1D49CDD-ED27-4969-96F1-B92D8F09E9E2}"/>
              </a:ext>
            </a:extLst>
          </p:cNvPr>
          <p:cNvSpPr/>
          <p:nvPr/>
        </p:nvSpPr>
        <p:spPr>
          <a:xfrm>
            <a:off x="7959375" y="4263008"/>
            <a:ext cx="1410960" cy="1171823"/>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3" name="Triángulo isósceles 112">
            <a:extLst>
              <a:ext uri="{FF2B5EF4-FFF2-40B4-BE49-F238E27FC236}">
                <a16:creationId xmlns:a16="http://schemas.microsoft.com/office/drawing/2014/main" id="{87B71E48-671D-48CB-801D-E31EAD5A7CBB}"/>
              </a:ext>
            </a:extLst>
          </p:cNvPr>
          <p:cNvSpPr/>
          <p:nvPr/>
        </p:nvSpPr>
        <p:spPr>
          <a:xfrm rot="17790431">
            <a:off x="1640595" y="1889753"/>
            <a:ext cx="1410960" cy="1171823"/>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nvGrpSpPr>
          <p:cNvPr id="114" name="Grupo 113">
            <a:extLst>
              <a:ext uri="{FF2B5EF4-FFF2-40B4-BE49-F238E27FC236}">
                <a16:creationId xmlns:a16="http://schemas.microsoft.com/office/drawing/2014/main" id="{98616CB7-9397-44F8-A2A4-111EB65C6F1B}"/>
              </a:ext>
            </a:extLst>
          </p:cNvPr>
          <p:cNvGrpSpPr/>
          <p:nvPr/>
        </p:nvGrpSpPr>
        <p:grpSpPr>
          <a:xfrm>
            <a:off x="2520716" y="4427455"/>
            <a:ext cx="4489893" cy="656054"/>
            <a:chOff x="2500346" y="3271552"/>
            <a:chExt cx="4489893" cy="656054"/>
          </a:xfrm>
        </p:grpSpPr>
        <p:sp>
          <p:nvSpPr>
            <p:cNvPr id="115" name="Rectángulo 114">
              <a:extLst>
                <a:ext uri="{FF2B5EF4-FFF2-40B4-BE49-F238E27FC236}">
                  <a16:creationId xmlns:a16="http://schemas.microsoft.com/office/drawing/2014/main" id="{2855559D-2763-42E8-903F-C3DD80EDB667}"/>
                </a:ext>
              </a:extLst>
            </p:cNvPr>
            <p:cNvSpPr/>
            <p:nvPr/>
          </p:nvSpPr>
          <p:spPr>
            <a:xfrm>
              <a:off x="2894305" y="3274419"/>
              <a:ext cx="3708218" cy="647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dirty="0">
                  <a:solidFill>
                    <a:srgbClr val="0B2757"/>
                  </a:solidFill>
                </a:rPr>
                <a:t>8. Ratificación de los instrumentos internacionales de derechos</a:t>
              </a:r>
              <a:endParaRPr lang="es-SV" dirty="0">
                <a:solidFill>
                  <a:srgbClr val="0B2757"/>
                </a:solidFill>
              </a:endParaRPr>
            </a:p>
          </p:txBody>
        </p:sp>
        <p:sp>
          <p:nvSpPr>
            <p:cNvPr id="116" name="Triángulo isósceles 115">
              <a:extLst>
                <a:ext uri="{FF2B5EF4-FFF2-40B4-BE49-F238E27FC236}">
                  <a16:creationId xmlns:a16="http://schemas.microsoft.com/office/drawing/2014/main" id="{1A80AE88-9C9C-4422-885F-02804FFC6A0B}"/>
                </a:ext>
              </a:extLst>
            </p:cNvPr>
            <p:cNvSpPr>
              <a:spLocks noChangeAspect="1"/>
            </p:cNvSpPr>
            <p:nvPr/>
          </p:nvSpPr>
          <p:spPr>
            <a:xfrm rot="10800000">
              <a:off x="6228057" y="3274419"/>
              <a:ext cx="762182" cy="653187"/>
            </a:xfrm>
            <a:prstGeom prst="triangle">
              <a:avLst/>
            </a:prstGeom>
            <a:solidFill>
              <a:srgbClr val="29B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7" name="Triángulo isósceles 116">
              <a:extLst>
                <a:ext uri="{FF2B5EF4-FFF2-40B4-BE49-F238E27FC236}">
                  <a16:creationId xmlns:a16="http://schemas.microsoft.com/office/drawing/2014/main" id="{640D23C7-F0D1-49C0-9FA4-02CFD40D6E6A}"/>
                </a:ext>
              </a:extLst>
            </p:cNvPr>
            <p:cNvSpPr>
              <a:spLocks noChangeAspect="1"/>
            </p:cNvSpPr>
            <p:nvPr/>
          </p:nvSpPr>
          <p:spPr>
            <a:xfrm>
              <a:off x="2500346" y="3271552"/>
              <a:ext cx="762182" cy="653187"/>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pic>
        <p:nvPicPr>
          <p:cNvPr id="118" name="Imagen 117" descr="Imagen que contiene dibujo&#10;&#10;Descripción generada automáticamente">
            <a:extLst>
              <a:ext uri="{FF2B5EF4-FFF2-40B4-BE49-F238E27FC236}">
                <a16:creationId xmlns:a16="http://schemas.microsoft.com/office/drawing/2014/main" id="{AB016966-03B3-46A2-A9E9-F54076B8E1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19" name="Imagen 118" descr="Imagen que contiene libro&#10;&#10;Descripción generada automáticamente">
            <a:extLst>
              <a:ext uri="{FF2B5EF4-FFF2-40B4-BE49-F238E27FC236}">
                <a16:creationId xmlns:a16="http://schemas.microsoft.com/office/drawing/2014/main" id="{131ED3C0-014F-488D-8976-736F5208E0B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Tree>
    <p:extLst>
      <p:ext uri="{BB962C8B-B14F-4D97-AF65-F5344CB8AC3E}">
        <p14:creationId xmlns:p14="http://schemas.microsoft.com/office/powerpoint/2010/main" val="375330176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45"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1500"/>
                                        <p:tgtEl>
                                          <p:spTgt spid="110"/>
                                        </p:tgtEl>
                                      </p:cBhvr>
                                    </p:animEffect>
                                    <p:anim calcmode="lin" valueType="num">
                                      <p:cBhvr>
                                        <p:cTn id="11" dur="1500" fill="hold"/>
                                        <p:tgtEl>
                                          <p:spTgt spid="110"/>
                                        </p:tgtEl>
                                        <p:attrNameLst>
                                          <p:attrName>ppt_w</p:attrName>
                                        </p:attrNameLst>
                                      </p:cBhvr>
                                      <p:tavLst>
                                        <p:tav tm="0" fmla="#ppt_w*sin(2.5*pi*$)">
                                          <p:val>
                                            <p:fltVal val="0"/>
                                          </p:val>
                                        </p:tav>
                                        <p:tav tm="100000">
                                          <p:val>
                                            <p:fltVal val="1"/>
                                          </p:val>
                                        </p:tav>
                                      </p:tavLst>
                                    </p:anim>
                                    <p:anim calcmode="lin" valueType="num">
                                      <p:cBhvr>
                                        <p:cTn id="12" dur="1500" fill="hold"/>
                                        <p:tgtEl>
                                          <p:spTgt spid="110"/>
                                        </p:tgtEl>
                                        <p:attrNameLst>
                                          <p:attrName>ppt_h</p:attrName>
                                        </p:attrNameLst>
                                      </p:cBhvr>
                                      <p:tavLst>
                                        <p:tav tm="0">
                                          <p:val>
                                            <p:strVal val="#ppt_h"/>
                                          </p:val>
                                        </p:tav>
                                        <p:tav tm="100000">
                                          <p:val>
                                            <p:strVal val="#ppt_h"/>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113"/>
                                        </p:tgtEl>
                                        <p:attrNameLst>
                                          <p:attrName>style.visibility</p:attrName>
                                        </p:attrNameLst>
                                      </p:cBhvr>
                                      <p:to>
                                        <p:strVal val="visible"/>
                                      </p:to>
                                    </p:set>
                                    <p:anim calcmode="lin" valueType="num">
                                      <p:cBhvr>
                                        <p:cTn id="15" dur="1000" fill="hold"/>
                                        <p:tgtEl>
                                          <p:spTgt spid="113"/>
                                        </p:tgtEl>
                                        <p:attrNameLst>
                                          <p:attrName>ppt_w</p:attrName>
                                        </p:attrNameLst>
                                      </p:cBhvr>
                                      <p:tavLst>
                                        <p:tav tm="0">
                                          <p:val>
                                            <p:fltVal val="0"/>
                                          </p:val>
                                        </p:tav>
                                        <p:tav tm="100000">
                                          <p:val>
                                            <p:strVal val="#ppt_w"/>
                                          </p:val>
                                        </p:tav>
                                      </p:tavLst>
                                    </p:anim>
                                    <p:anim calcmode="lin" valueType="num">
                                      <p:cBhvr>
                                        <p:cTn id="16" dur="1000" fill="hold"/>
                                        <p:tgtEl>
                                          <p:spTgt spid="113"/>
                                        </p:tgtEl>
                                        <p:attrNameLst>
                                          <p:attrName>ppt_h</p:attrName>
                                        </p:attrNameLst>
                                      </p:cBhvr>
                                      <p:tavLst>
                                        <p:tav tm="0">
                                          <p:val>
                                            <p:fltVal val="0"/>
                                          </p:val>
                                        </p:tav>
                                        <p:tav tm="100000">
                                          <p:val>
                                            <p:strVal val="#ppt_h"/>
                                          </p:val>
                                        </p:tav>
                                      </p:tavLst>
                                    </p:anim>
                                    <p:anim calcmode="lin" valueType="num">
                                      <p:cBhvr>
                                        <p:cTn id="17" dur="1000" fill="hold"/>
                                        <p:tgtEl>
                                          <p:spTgt spid="113"/>
                                        </p:tgtEl>
                                        <p:attrNameLst>
                                          <p:attrName>style.rotation</p:attrName>
                                        </p:attrNameLst>
                                      </p:cBhvr>
                                      <p:tavLst>
                                        <p:tav tm="0">
                                          <p:val>
                                            <p:fltVal val="90"/>
                                          </p:val>
                                        </p:tav>
                                        <p:tav tm="100000">
                                          <p:val>
                                            <p:fltVal val="0"/>
                                          </p:val>
                                        </p:tav>
                                      </p:tavLst>
                                    </p:anim>
                                    <p:animEffect transition="in" filter="fade">
                                      <p:cBhvr>
                                        <p:cTn id="18" dur="1000"/>
                                        <p:tgtEl>
                                          <p:spTgt spid="11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anim calcmode="lin" valueType="num">
                                      <p:cBhvr>
                                        <p:cTn id="21" dur="500" fill="hold"/>
                                        <p:tgtEl>
                                          <p:spTgt spid="109"/>
                                        </p:tgtEl>
                                        <p:attrNameLst>
                                          <p:attrName>ppt_w</p:attrName>
                                        </p:attrNameLst>
                                      </p:cBhvr>
                                      <p:tavLst>
                                        <p:tav tm="0">
                                          <p:val>
                                            <p:fltVal val="0"/>
                                          </p:val>
                                        </p:tav>
                                        <p:tav tm="100000">
                                          <p:val>
                                            <p:strVal val="#ppt_w"/>
                                          </p:val>
                                        </p:tav>
                                      </p:tavLst>
                                    </p:anim>
                                    <p:anim calcmode="lin" valueType="num">
                                      <p:cBhvr>
                                        <p:cTn id="22" dur="500" fill="hold"/>
                                        <p:tgtEl>
                                          <p:spTgt spid="109"/>
                                        </p:tgtEl>
                                        <p:attrNameLst>
                                          <p:attrName>ppt_h</p:attrName>
                                        </p:attrNameLst>
                                      </p:cBhvr>
                                      <p:tavLst>
                                        <p:tav tm="0">
                                          <p:val>
                                            <p:fltVal val="0"/>
                                          </p:val>
                                        </p:tav>
                                        <p:tav tm="100000">
                                          <p:val>
                                            <p:strVal val="#ppt_h"/>
                                          </p:val>
                                        </p:tav>
                                      </p:tavLst>
                                    </p:anim>
                                    <p:animEffect transition="in" filter="fade">
                                      <p:cBhvr>
                                        <p:cTn id="23" dur="500"/>
                                        <p:tgtEl>
                                          <p:spTgt spid="109"/>
                                        </p:tgtEl>
                                      </p:cBhvr>
                                    </p:animEffect>
                                  </p:childTnLst>
                                </p:cTn>
                              </p:par>
                              <p:par>
                                <p:cTn id="24" presetID="45" presetClass="entr" presetSubtype="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1500"/>
                                        <p:tgtEl>
                                          <p:spTgt spid="112"/>
                                        </p:tgtEl>
                                      </p:cBhvr>
                                    </p:animEffect>
                                    <p:anim calcmode="lin" valueType="num">
                                      <p:cBhvr>
                                        <p:cTn id="27" dur="1500" fill="hold"/>
                                        <p:tgtEl>
                                          <p:spTgt spid="112"/>
                                        </p:tgtEl>
                                        <p:attrNameLst>
                                          <p:attrName>ppt_w</p:attrName>
                                        </p:attrNameLst>
                                      </p:cBhvr>
                                      <p:tavLst>
                                        <p:tav tm="0" fmla="#ppt_w*sin(2.5*pi*$)">
                                          <p:val>
                                            <p:fltVal val="0"/>
                                          </p:val>
                                        </p:tav>
                                        <p:tav tm="100000">
                                          <p:val>
                                            <p:fltVal val="1"/>
                                          </p:val>
                                        </p:tav>
                                      </p:tavLst>
                                    </p:anim>
                                    <p:anim calcmode="lin" valueType="num">
                                      <p:cBhvr>
                                        <p:cTn id="28" dur="1500" fill="hold"/>
                                        <p:tgtEl>
                                          <p:spTgt spid="112"/>
                                        </p:tgtEl>
                                        <p:attrNameLst>
                                          <p:attrName>ppt_h</p:attrName>
                                        </p:attrNameLst>
                                      </p:cBhvr>
                                      <p:tavLst>
                                        <p:tav tm="0">
                                          <p:val>
                                            <p:strVal val="#ppt_h"/>
                                          </p:val>
                                        </p:tav>
                                        <p:tav tm="100000">
                                          <p:val>
                                            <p:strVal val="#ppt_h"/>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 calcmode="lin" valueType="num">
                                      <p:cBhvr>
                                        <p:cTn id="31" dur="500" fill="hold"/>
                                        <p:tgtEl>
                                          <p:spTgt spid="111"/>
                                        </p:tgtEl>
                                        <p:attrNameLst>
                                          <p:attrName>ppt_w</p:attrName>
                                        </p:attrNameLst>
                                      </p:cBhvr>
                                      <p:tavLst>
                                        <p:tav tm="0">
                                          <p:val>
                                            <p:fltVal val="0"/>
                                          </p:val>
                                        </p:tav>
                                        <p:tav tm="100000">
                                          <p:val>
                                            <p:strVal val="#ppt_w"/>
                                          </p:val>
                                        </p:tav>
                                      </p:tavLst>
                                    </p:anim>
                                    <p:anim calcmode="lin" valueType="num">
                                      <p:cBhvr>
                                        <p:cTn id="32" dur="500" fill="hold"/>
                                        <p:tgtEl>
                                          <p:spTgt spid="111"/>
                                        </p:tgtEl>
                                        <p:attrNameLst>
                                          <p:attrName>ppt_h</p:attrName>
                                        </p:attrNameLst>
                                      </p:cBhvr>
                                      <p:tavLst>
                                        <p:tav tm="0">
                                          <p:val>
                                            <p:fltVal val="0"/>
                                          </p:val>
                                        </p:tav>
                                        <p:tav tm="100000">
                                          <p:val>
                                            <p:strVal val="#ppt_h"/>
                                          </p:val>
                                        </p:tav>
                                      </p:tavLst>
                                    </p:anim>
                                    <p:animEffect transition="in" filter="fade">
                                      <p:cBhvr>
                                        <p:cTn id="33" dur="500"/>
                                        <p:tgtEl>
                                          <p:spTgt spid="111"/>
                                        </p:tgtEl>
                                      </p:cBhvr>
                                    </p:animEffect>
                                  </p:childTnLst>
                                </p:cTn>
                              </p:par>
                            </p:childTnLst>
                          </p:cTn>
                        </p:par>
                        <p:par>
                          <p:cTn id="34" fill="hold">
                            <p:stCondLst>
                              <p:cond delay="1500"/>
                            </p:stCondLst>
                            <p:childTnLst>
                              <p:par>
                                <p:cTn id="35" presetID="22" presetClass="entr" presetSubtype="8" fill="hold" nodeType="after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left)">
                                      <p:cBhvr>
                                        <p:cTn id="37"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9" grpId="0" animBg="1"/>
      <p:bldP spid="110" grpId="0" animBg="1"/>
      <p:bldP spid="111" grpId="0" animBg="1"/>
      <p:bldP spid="112" grpId="0" animBg="1"/>
      <p:bldP spid="11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pic>
        <p:nvPicPr>
          <p:cNvPr id="14" name="Imagen 13" descr="Imagen que contiene dibujo&#10;&#10;Descripción generada automáticamente">
            <a:extLst>
              <a:ext uri="{FF2B5EF4-FFF2-40B4-BE49-F238E27FC236}">
                <a16:creationId xmlns:a16="http://schemas.microsoft.com/office/drawing/2014/main" id="{6015D6E5-0749-4858-81B0-DC7E2E6024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5" name="Imagen 14" descr="Imagen que contiene libro&#10;&#10;Descripción generada automáticamente">
            <a:extLst>
              <a:ext uri="{FF2B5EF4-FFF2-40B4-BE49-F238E27FC236}">
                <a16:creationId xmlns:a16="http://schemas.microsoft.com/office/drawing/2014/main" id="{0B61CB2A-44D4-442A-972C-7FC0FFB0FB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
        <p:nvSpPr>
          <p:cNvPr id="25" name="Rectangle 4">
            <a:extLst>
              <a:ext uri="{FF2B5EF4-FFF2-40B4-BE49-F238E27FC236}">
                <a16:creationId xmlns:a16="http://schemas.microsoft.com/office/drawing/2014/main" id="{1285A7F3-5688-4A4E-ADB2-34D9037DE71D}"/>
              </a:ext>
            </a:extLst>
          </p:cNvPr>
          <p:cNvSpPr/>
          <p:nvPr/>
        </p:nvSpPr>
        <p:spPr>
          <a:xfrm>
            <a:off x="444617" y="1059462"/>
            <a:ext cx="5377280" cy="3500279"/>
          </a:xfrm>
          <a:prstGeom prst="rect">
            <a:avLst/>
          </a:prstGeom>
          <a:solidFill>
            <a:schemeClr val="accent1">
              <a:lumMod val="75000"/>
              <a:alpha val="50000"/>
            </a:schemeClr>
          </a:solidFill>
          <a:ln w="38100">
            <a:solidFill>
              <a:srgbClr val="29B7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26" name="Rectangle 15">
            <a:extLst>
              <a:ext uri="{FF2B5EF4-FFF2-40B4-BE49-F238E27FC236}">
                <a16:creationId xmlns:a16="http://schemas.microsoft.com/office/drawing/2014/main" id="{7E07BFA7-888C-4588-ABCF-67212445E3CA}"/>
              </a:ext>
            </a:extLst>
          </p:cNvPr>
          <p:cNvSpPr/>
          <p:nvPr/>
        </p:nvSpPr>
        <p:spPr>
          <a:xfrm>
            <a:off x="144754" y="1158101"/>
            <a:ext cx="904978" cy="752762"/>
          </a:xfrm>
          <a:prstGeom prst="rect">
            <a:avLst/>
          </a:prstGeom>
          <a:solidFill>
            <a:srgbClr val="29B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R57</a:t>
            </a:r>
            <a:endParaRPr lang="ko-KR" altLang="en-US" sz="3200" dirty="0">
              <a:solidFill>
                <a:schemeClr val="bg1"/>
              </a:solidFill>
            </a:endParaRPr>
          </a:p>
        </p:txBody>
      </p:sp>
      <p:grpSp>
        <p:nvGrpSpPr>
          <p:cNvPr id="27" name="Group 21">
            <a:extLst>
              <a:ext uri="{FF2B5EF4-FFF2-40B4-BE49-F238E27FC236}">
                <a16:creationId xmlns:a16="http://schemas.microsoft.com/office/drawing/2014/main" id="{748BF7BE-5D1F-41D9-94AB-C2F6158B8495}"/>
              </a:ext>
            </a:extLst>
          </p:cNvPr>
          <p:cNvGrpSpPr/>
          <p:nvPr/>
        </p:nvGrpSpPr>
        <p:grpSpPr>
          <a:xfrm>
            <a:off x="597243" y="1256391"/>
            <a:ext cx="4968979" cy="3218345"/>
            <a:chOff x="2814895" y="2630711"/>
            <a:chExt cx="1715720" cy="10766047"/>
          </a:xfrm>
        </p:grpSpPr>
        <p:sp>
          <p:nvSpPr>
            <p:cNvPr id="28" name="TextBox 22">
              <a:extLst>
                <a:ext uri="{FF2B5EF4-FFF2-40B4-BE49-F238E27FC236}">
                  <a16:creationId xmlns:a16="http://schemas.microsoft.com/office/drawing/2014/main" id="{9A567FAE-0F7B-4BF4-989D-640A8A325BBD}"/>
                </a:ext>
              </a:extLst>
            </p:cNvPr>
            <p:cNvSpPr txBox="1"/>
            <p:nvPr/>
          </p:nvSpPr>
          <p:spPr>
            <a:xfrm>
              <a:off x="3004320" y="2630711"/>
              <a:ext cx="1510770" cy="1338453"/>
            </a:xfrm>
            <a:prstGeom prst="rect">
              <a:avLst/>
            </a:prstGeom>
            <a:noFill/>
          </p:spPr>
          <p:txBody>
            <a:bodyPr wrap="square" rtlCol="0" anchor="ctr">
              <a:spAutoFit/>
            </a:bodyPr>
            <a:lstStyle/>
            <a:p>
              <a:r>
                <a:rPr lang="en-US" altLang="ko-KR" sz="2000" b="1" dirty="0">
                  <a:solidFill>
                    <a:schemeClr val="bg1"/>
                  </a:solidFill>
                  <a:latin typeface="Arial" pitchFamily="34" charset="0"/>
                  <a:cs typeface="Arial" pitchFamily="34" charset="0"/>
                </a:rPr>
                <a:t>RATIFICAR </a:t>
              </a:r>
              <a:endParaRPr lang="ko-KR" altLang="en-US" sz="2000" b="1" dirty="0">
                <a:solidFill>
                  <a:schemeClr val="bg1"/>
                </a:solidFill>
                <a:latin typeface="Arial" pitchFamily="34" charset="0"/>
                <a:cs typeface="Arial" pitchFamily="34" charset="0"/>
              </a:endParaRPr>
            </a:p>
          </p:txBody>
        </p:sp>
        <p:sp>
          <p:nvSpPr>
            <p:cNvPr id="29" name="TextBox 23">
              <a:extLst>
                <a:ext uri="{FF2B5EF4-FFF2-40B4-BE49-F238E27FC236}">
                  <a16:creationId xmlns:a16="http://schemas.microsoft.com/office/drawing/2014/main" id="{A476BF45-37A9-4E77-8171-28E3E33400CF}"/>
                </a:ext>
              </a:extLst>
            </p:cNvPr>
            <p:cNvSpPr txBox="1"/>
            <p:nvPr/>
          </p:nvSpPr>
          <p:spPr>
            <a:xfrm>
              <a:off x="2814895" y="4851263"/>
              <a:ext cx="1715720" cy="8545495"/>
            </a:xfrm>
            <a:prstGeom prst="rect">
              <a:avLst/>
            </a:prstGeom>
            <a:noFill/>
          </p:spPr>
          <p:txBody>
            <a:bodyPr wrap="square" rtlCol="0">
              <a:spAutoFit/>
            </a:bodyPr>
            <a:lstStyle/>
            <a:p>
              <a:pPr algn="just"/>
              <a:r>
                <a:rPr lang="es-ES_tradnl" sz="2000" dirty="0">
                  <a:solidFill>
                    <a:schemeClr val="bg1"/>
                  </a:solidFill>
                </a:rPr>
                <a:t>La Convención Internacional para la Protección de Todas las Personas contra las Desapariciones Forzadas; El Protocolo Facultativo de la Convención contra la Tortura y Otros Tratos o Penas Crueles, Inhumanos o Degradantes; El Protocolo Facultativo de la Convención sobre la Eliminación de Todas las Formas de Discriminación contra la Mujer.</a:t>
              </a:r>
            </a:p>
          </p:txBody>
        </p:sp>
      </p:grpSp>
      <p:sp>
        <p:nvSpPr>
          <p:cNvPr id="30" name="Rectangle 4">
            <a:extLst>
              <a:ext uri="{FF2B5EF4-FFF2-40B4-BE49-F238E27FC236}">
                <a16:creationId xmlns:a16="http://schemas.microsoft.com/office/drawing/2014/main" id="{76C51D00-75E5-4793-BFB1-485000B96A7D}"/>
              </a:ext>
            </a:extLst>
          </p:cNvPr>
          <p:cNvSpPr/>
          <p:nvPr/>
        </p:nvSpPr>
        <p:spPr>
          <a:xfrm>
            <a:off x="707739" y="4911785"/>
            <a:ext cx="5389926" cy="1280947"/>
          </a:xfrm>
          <a:prstGeom prst="rect">
            <a:avLst/>
          </a:prstGeom>
          <a:solidFill>
            <a:schemeClr val="accent1">
              <a:lumMod val="75000"/>
              <a:alpha val="50000"/>
            </a:schemeClr>
          </a:solidFill>
          <a:ln w="38100">
            <a:solidFill>
              <a:srgbClr val="29B7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31" name="Rectangle 15">
            <a:extLst>
              <a:ext uri="{FF2B5EF4-FFF2-40B4-BE49-F238E27FC236}">
                <a16:creationId xmlns:a16="http://schemas.microsoft.com/office/drawing/2014/main" id="{3FC72508-34C8-4BD1-997D-0D244899D74E}"/>
              </a:ext>
            </a:extLst>
          </p:cNvPr>
          <p:cNvSpPr/>
          <p:nvPr/>
        </p:nvSpPr>
        <p:spPr>
          <a:xfrm>
            <a:off x="262369" y="4996894"/>
            <a:ext cx="984956" cy="752762"/>
          </a:xfrm>
          <a:prstGeom prst="rect">
            <a:avLst/>
          </a:prstGeom>
          <a:solidFill>
            <a:srgbClr val="29B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R59</a:t>
            </a:r>
            <a:endParaRPr lang="ko-KR" altLang="en-US" sz="3200" dirty="0">
              <a:solidFill>
                <a:schemeClr val="bg1"/>
              </a:solidFill>
            </a:endParaRPr>
          </a:p>
        </p:txBody>
      </p:sp>
      <p:sp>
        <p:nvSpPr>
          <p:cNvPr id="32" name="Rectángulo 31">
            <a:extLst>
              <a:ext uri="{FF2B5EF4-FFF2-40B4-BE49-F238E27FC236}">
                <a16:creationId xmlns:a16="http://schemas.microsoft.com/office/drawing/2014/main" id="{C9CADEF5-539C-497F-9D11-CA826FAA0B2F}"/>
              </a:ext>
            </a:extLst>
          </p:cNvPr>
          <p:cNvSpPr/>
          <p:nvPr/>
        </p:nvSpPr>
        <p:spPr>
          <a:xfrm>
            <a:off x="1238476" y="5408004"/>
            <a:ext cx="4810927" cy="707886"/>
          </a:xfrm>
          <a:prstGeom prst="rect">
            <a:avLst/>
          </a:prstGeom>
        </p:spPr>
        <p:txBody>
          <a:bodyPr wrap="square">
            <a:spAutoFit/>
          </a:bodyPr>
          <a:lstStyle/>
          <a:p>
            <a:pPr algn="just"/>
            <a:r>
              <a:rPr lang="es-ES_tradnl" sz="2000" dirty="0">
                <a:solidFill>
                  <a:schemeClr val="bg1"/>
                </a:solidFill>
              </a:rPr>
              <a:t> Velar para que las recomendaciones de este informe se lleven plenamente a la práctica.</a:t>
            </a:r>
            <a:endParaRPr lang="es-SV" sz="2000" dirty="0">
              <a:solidFill>
                <a:schemeClr val="bg1"/>
              </a:solidFill>
            </a:endParaRPr>
          </a:p>
        </p:txBody>
      </p:sp>
      <p:sp>
        <p:nvSpPr>
          <p:cNvPr id="33" name="TextBox 22">
            <a:extLst>
              <a:ext uri="{FF2B5EF4-FFF2-40B4-BE49-F238E27FC236}">
                <a16:creationId xmlns:a16="http://schemas.microsoft.com/office/drawing/2014/main" id="{2B8ABD95-FAA1-4336-99FD-7165C0755AA8}"/>
              </a:ext>
            </a:extLst>
          </p:cNvPr>
          <p:cNvSpPr txBox="1"/>
          <p:nvPr/>
        </p:nvSpPr>
        <p:spPr>
          <a:xfrm>
            <a:off x="1247325" y="5012629"/>
            <a:ext cx="3627141" cy="400110"/>
          </a:xfrm>
          <a:prstGeom prst="rect">
            <a:avLst/>
          </a:prstGeom>
          <a:noFill/>
        </p:spPr>
        <p:txBody>
          <a:bodyPr wrap="square" rtlCol="0" anchor="ctr">
            <a:spAutoFit/>
          </a:bodyPr>
          <a:lstStyle/>
          <a:p>
            <a:r>
              <a:rPr lang="es-ES_tradnl" sz="2000" b="1" dirty="0">
                <a:solidFill>
                  <a:schemeClr val="bg1"/>
                </a:solidFill>
              </a:rPr>
              <a:t>VELAR </a:t>
            </a:r>
            <a:endParaRPr lang="es-SV" sz="2000" dirty="0">
              <a:solidFill>
                <a:schemeClr val="bg1"/>
              </a:solidFill>
            </a:endParaRPr>
          </a:p>
        </p:txBody>
      </p:sp>
      <p:sp>
        <p:nvSpPr>
          <p:cNvPr id="34" name="Rectangle 4">
            <a:extLst>
              <a:ext uri="{FF2B5EF4-FFF2-40B4-BE49-F238E27FC236}">
                <a16:creationId xmlns:a16="http://schemas.microsoft.com/office/drawing/2014/main" id="{BD8ED594-8864-40CD-8240-1B9D6737CB12}"/>
              </a:ext>
            </a:extLst>
          </p:cNvPr>
          <p:cNvSpPr/>
          <p:nvPr/>
        </p:nvSpPr>
        <p:spPr>
          <a:xfrm>
            <a:off x="6238240" y="694503"/>
            <a:ext cx="4937989" cy="5411214"/>
          </a:xfrm>
          <a:prstGeom prst="rect">
            <a:avLst/>
          </a:prstGeom>
          <a:solidFill>
            <a:schemeClr val="accent1">
              <a:lumMod val="75000"/>
              <a:alpha val="50000"/>
            </a:schemeClr>
          </a:solidFill>
          <a:ln w="38100">
            <a:solidFill>
              <a:srgbClr val="29B7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38" name="Rectangle 15">
            <a:extLst>
              <a:ext uri="{FF2B5EF4-FFF2-40B4-BE49-F238E27FC236}">
                <a16:creationId xmlns:a16="http://schemas.microsoft.com/office/drawing/2014/main" id="{7401AB16-BC26-498D-BC8D-D5E6C9D2B1B0}"/>
              </a:ext>
            </a:extLst>
          </p:cNvPr>
          <p:cNvSpPr/>
          <p:nvPr/>
        </p:nvSpPr>
        <p:spPr>
          <a:xfrm>
            <a:off x="5905549" y="792096"/>
            <a:ext cx="848920" cy="752762"/>
          </a:xfrm>
          <a:prstGeom prst="rect">
            <a:avLst/>
          </a:prstGeom>
          <a:solidFill>
            <a:srgbClr val="29B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R60</a:t>
            </a:r>
            <a:endParaRPr lang="ko-KR" altLang="en-US" sz="3200" dirty="0">
              <a:solidFill>
                <a:schemeClr val="bg1"/>
              </a:solidFill>
            </a:endParaRPr>
          </a:p>
        </p:txBody>
      </p:sp>
      <p:sp>
        <p:nvSpPr>
          <p:cNvPr id="39" name="Rectángulo 38">
            <a:extLst>
              <a:ext uri="{FF2B5EF4-FFF2-40B4-BE49-F238E27FC236}">
                <a16:creationId xmlns:a16="http://schemas.microsoft.com/office/drawing/2014/main" id="{DF6BC0C3-8762-4E56-9824-8B0EBB517570}"/>
              </a:ext>
            </a:extLst>
          </p:cNvPr>
          <p:cNvSpPr/>
          <p:nvPr/>
        </p:nvSpPr>
        <p:spPr>
          <a:xfrm>
            <a:off x="6867149" y="966360"/>
            <a:ext cx="4058517" cy="707886"/>
          </a:xfrm>
          <a:prstGeom prst="rect">
            <a:avLst/>
          </a:prstGeom>
        </p:spPr>
        <p:txBody>
          <a:bodyPr wrap="square">
            <a:spAutoFit/>
          </a:bodyPr>
          <a:lstStyle/>
          <a:p>
            <a:pPr algn="just"/>
            <a:r>
              <a:rPr lang="es-ES_tradnl" sz="2000" dirty="0">
                <a:solidFill>
                  <a:schemeClr val="bg1"/>
                </a:solidFill>
              </a:rPr>
              <a:t>Permanente para presentación y seguimiento de informes para:</a:t>
            </a:r>
            <a:endParaRPr lang="es-SV" sz="2000" b="1" dirty="0">
              <a:solidFill>
                <a:schemeClr val="bg1"/>
              </a:solidFill>
            </a:endParaRPr>
          </a:p>
        </p:txBody>
      </p:sp>
      <p:sp>
        <p:nvSpPr>
          <p:cNvPr id="40" name="TextBox 22">
            <a:extLst>
              <a:ext uri="{FF2B5EF4-FFF2-40B4-BE49-F238E27FC236}">
                <a16:creationId xmlns:a16="http://schemas.microsoft.com/office/drawing/2014/main" id="{FA50DEAE-B357-461C-9234-C9202B91D358}"/>
              </a:ext>
            </a:extLst>
          </p:cNvPr>
          <p:cNvSpPr txBox="1"/>
          <p:nvPr/>
        </p:nvSpPr>
        <p:spPr>
          <a:xfrm>
            <a:off x="7023952" y="694503"/>
            <a:ext cx="3901714" cy="400110"/>
          </a:xfrm>
          <a:prstGeom prst="rect">
            <a:avLst/>
          </a:prstGeom>
          <a:noFill/>
        </p:spPr>
        <p:txBody>
          <a:bodyPr wrap="square" rtlCol="0" anchor="ctr">
            <a:spAutoFit/>
          </a:bodyPr>
          <a:lstStyle/>
          <a:p>
            <a:r>
              <a:rPr lang="es-ES_tradnl" sz="2000" b="1" dirty="0">
                <a:solidFill>
                  <a:schemeClr val="bg1"/>
                </a:solidFill>
              </a:rPr>
              <a:t>ESTABLECER UN MECANISMO</a:t>
            </a:r>
            <a:endParaRPr lang="es-SV" sz="2000" dirty="0">
              <a:solidFill>
                <a:schemeClr val="bg1"/>
              </a:solidFill>
            </a:endParaRPr>
          </a:p>
        </p:txBody>
      </p:sp>
      <p:sp>
        <p:nvSpPr>
          <p:cNvPr id="41" name="Rectángulo 40">
            <a:extLst>
              <a:ext uri="{FF2B5EF4-FFF2-40B4-BE49-F238E27FC236}">
                <a16:creationId xmlns:a16="http://schemas.microsoft.com/office/drawing/2014/main" id="{B7A24F75-1FAC-4A16-9FB8-43EDC875F480}"/>
              </a:ext>
            </a:extLst>
          </p:cNvPr>
          <p:cNvSpPr/>
          <p:nvPr/>
        </p:nvSpPr>
        <p:spPr>
          <a:xfrm>
            <a:off x="6275345" y="1704512"/>
            <a:ext cx="4866190" cy="4401205"/>
          </a:xfrm>
          <a:prstGeom prst="rect">
            <a:avLst/>
          </a:prstGeom>
        </p:spPr>
        <p:txBody>
          <a:bodyPr wrap="square">
            <a:spAutoFit/>
          </a:bodyPr>
          <a:lstStyle/>
          <a:p>
            <a:pPr marL="342900" lvl="0" indent="-342900" algn="just">
              <a:buFont typeface="Wingdings" panose="05000000000000000000" pitchFamily="2" charset="2"/>
              <a:buChar char="§"/>
            </a:pPr>
            <a:r>
              <a:rPr lang="es-ES_tradnl" sz="2000" dirty="0">
                <a:solidFill>
                  <a:schemeClr val="bg1"/>
                </a:solidFill>
              </a:rPr>
              <a:t>Coordinar y elaborar informes dirigidos a los mecanismos internacionales y regionales de derechos humanos y de colaborar con estos.</a:t>
            </a:r>
            <a:endParaRPr lang="es-SV" sz="2000" b="1" dirty="0">
              <a:solidFill>
                <a:schemeClr val="bg1"/>
              </a:solidFill>
            </a:endParaRPr>
          </a:p>
          <a:p>
            <a:pPr marL="342900" lvl="0" indent="-342900" algn="just">
              <a:buFont typeface="Wingdings" panose="05000000000000000000" pitchFamily="2" charset="2"/>
              <a:buChar char="§"/>
            </a:pPr>
            <a:r>
              <a:rPr lang="es-ES_tradnl" sz="2000" dirty="0">
                <a:solidFill>
                  <a:schemeClr val="bg1"/>
                </a:solidFill>
              </a:rPr>
              <a:t>Coordinar y vigilar el seguimiento a las obligaciones emanadas de tratados (recomendaciones y decisiones) y trasladarlos a la práctica.</a:t>
            </a:r>
            <a:endParaRPr lang="es-SV" sz="2000" b="1" dirty="0">
              <a:solidFill>
                <a:schemeClr val="bg1"/>
              </a:solidFill>
            </a:endParaRPr>
          </a:p>
          <a:p>
            <a:pPr marL="342900" indent="-342900" algn="just">
              <a:buFont typeface="Wingdings" panose="05000000000000000000" pitchFamily="2" charset="2"/>
              <a:buChar char="§"/>
            </a:pPr>
            <a:r>
              <a:rPr lang="es-ES_tradnl" sz="2000" dirty="0">
                <a:solidFill>
                  <a:schemeClr val="bg1"/>
                </a:solidFill>
              </a:rPr>
              <a:t>Este mecanismo debe contar con el apoyo adecuado y permanente de personal especialmente dedicado a ella y con la capacidad de consultar sistemáticamente con la institución nacional de derechos humanos y la sociedad.</a:t>
            </a:r>
            <a:endParaRPr lang="es-SV" sz="2000" dirty="0">
              <a:solidFill>
                <a:schemeClr val="bg1"/>
              </a:solidFill>
            </a:endParaRPr>
          </a:p>
        </p:txBody>
      </p:sp>
    </p:spTree>
    <p:extLst>
      <p:ext uri="{BB962C8B-B14F-4D97-AF65-F5344CB8AC3E}">
        <p14:creationId xmlns:p14="http://schemas.microsoft.com/office/powerpoint/2010/main" val="1428805144"/>
      </p:ext>
    </p:extLst>
  </p:cSld>
  <p:clrMapOvr>
    <a:masterClrMapping/>
  </p:clrMapOvr>
  <p:transition spd="slow" advClick="0">
    <p:wipe dir="d"/>
  </p:transition>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pic>
        <p:nvPicPr>
          <p:cNvPr id="14" name="Imagen 13" descr="Imagen que contiene dibujo&#10;&#10;Descripción generada automáticamente">
            <a:extLst>
              <a:ext uri="{FF2B5EF4-FFF2-40B4-BE49-F238E27FC236}">
                <a16:creationId xmlns:a16="http://schemas.microsoft.com/office/drawing/2014/main" id="{6015D6E5-0749-4858-81B0-DC7E2E6024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5" name="Imagen 14" descr="Imagen que contiene libro&#10;&#10;Descripción generada automáticamente">
            <a:extLst>
              <a:ext uri="{FF2B5EF4-FFF2-40B4-BE49-F238E27FC236}">
                <a16:creationId xmlns:a16="http://schemas.microsoft.com/office/drawing/2014/main" id="{0B61CB2A-44D4-442A-972C-7FC0FFB0FB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pic>
        <p:nvPicPr>
          <p:cNvPr id="19" name="Marcador de posición de imagen 2">
            <a:extLst>
              <a:ext uri="{FF2B5EF4-FFF2-40B4-BE49-F238E27FC236}">
                <a16:creationId xmlns:a16="http://schemas.microsoft.com/office/drawing/2014/main" id="{506381C0-6E3D-45BA-8455-D8D1DC462B7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069946" y="552164"/>
            <a:ext cx="7671561" cy="5753671"/>
          </a:xfrm>
          <a:prstGeom prst="rect">
            <a:avLst/>
          </a:prstGeom>
        </p:spPr>
      </p:pic>
      <p:sp>
        <p:nvSpPr>
          <p:cNvPr id="20" name="Title 1">
            <a:extLst>
              <a:ext uri="{FF2B5EF4-FFF2-40B4-BE49-F238E27FC236}">
                <a16:creationId xmlns:a16="http://schemas.microsoft.com/office/drawing/2014/main" id="{886A7F77-CB3C-4800-AD33-2008E59EAD1D}"/>
              </a:ext>
            </a:extLst>
          </p:cNvPr>
          <p:cNvSpPr txBox="1">
            <a:spLocks/>
          </p:cNvSpPr>
          <p:nvPr/>
        </p:nvSpPr>
        <p:spPr>
          <a:xfrm>
            <a:off x="713444" y="3039168"/>
            <a:ext cx="3541022" cy="879689"/>
          </a:xfrm>
          <a:prstGeom prst="rect">
            <a:avLst/>
          </a:prstGeom>
          <a:solidFill>
            <a:srgbClr val="29B7EB">
              <a:alpha val="70000"/>
            </a:srgbClr>
          </a:solidFill>
          <a:effectLst>
            <a:outerShdw blurRad="63500" sx="102000" sy="102000" algn="ctr" rotWithShape="0">
              <a:prstClr val="black">
                <a:alpha val="40000"/>
              </a:prstClr>
            </a:outerShdw>
          </a:effectLst>
        </p:spPr>
        <p:txBody>
          <a:bodyPr lIns="216000" tIns="72000" rIns="216000" bIns="72000" anchor="ctr"/>
          <a:lstStyle>
            <a:lvl1pPr algn="ctr" defTabSz="914400" rtl="0" eaLnBrk="1" latinLnBrk="1" hangingPunct="1">
              <a:spcBef>
                <a:spcPct val="0"/>
              </a:spcBef>
              <a:buNone/>
              <a:defRPr sz="4400" kern="1200">
                <a:solidFill>
                  <a:schemeClr val="tx1"/>
                </a:solidFill>
                <a:latin typeface="+mj-lt"/>
                <a:ea typeface="+mj-ea"/>
                <a:cs typeface="+mj-cs"/>
              </a:defRPr>
            </a:lvl1pPr>
          </a:lstStyle>
          <a:p>
            <a:pPr algn="l"/>
            <a:r>
              <a:rPr lang="en-US" altLang="ko-KR" sz="6000" b="1" dirty="0">
                <a:solidFill>
                  <a:schemeClr val="bg1"/>
                </a:solidFill>
              </a:rPr>
              <a:t>Gracias</a:t>
            </a:r>
            <a:r>
              <a:rPr lang="en-US" altLang="ko-KR" sz="3600" b="1" dirty="0">
                <a:solidFill>
                  <a:schemeClr val="bg1"/>
                </a:solidFill>
              </a:rPr>
              <a:t> </a:t>
            </a:r>
            <a:endParaRPr lang="en-US" altLang="ko-KR" sz="3600" b="1" dirty="0">
              <a:solidFill>
                <a:schemeClr val="bg1"/>
              </a:solidFill>
              <a:cs typeface="Arial" pitchFamily="34" charset="0"/>
            </a:endParaRPr>
          </a:p>
        </p:txBody>
      </p:sp>
      <p:sp>
        <p:nvSpPr>
          <p:cNvPr id="21" name="Triángulo isósceles 20">
            <a:extLst>
              <a:ext uri="{FF2B5EF4-FFF2-40B4-BE49-F238E27FC236}">
                <a16:creationId xmlns:a16="http://schemas.microsoft.com/office/drawing/2014/main" id="{C22A3DD3-5704-4CFE-8E58-221C088599EE}"/>
              </a:ext>
            </a:extLst>
          </p:cNvPr>
          <p:cNvSpPr/>
          <p:nvPr/>
        </p:nvSpPr>
        <p:spPr>
          <a:xfrm rot="21322999">
            <a:off x="9871667" y="112041"/>
            <a:ext cx="1410960" cy="1171823"/>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2" name="Triángulo isósceles 21">
            <a:extLst>
              <a:ext uri="{FF2B5EF4-FFF2-40B4-BE49-F238E27FC236}">
                <a16:creationId xmlns:a16="http://schemas.microsoft.com/office/drawing/2014/main" id="{9B458C61-E019-4C1C-B588-284B098D586E}"/>
              </a:ext>
            </a:extLst>
          </p:cNvPr>
          <p:cNvSpPr/>
          <p:nvPr/>
        </p:nvSpPr>
        <p:spPr>
          <a:xfrm>
            <a:off x="9871667" y="5134012"/>
            <a:ext cx="1410960" cy="1171823"/>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3" name="Triángulo isósceles 22">
            <a:extLst>
              <a:ext uri="{FF2B5EF4-FFF2-40B4-BE49-F238E27FC236}">
                <a16:creationId xmlns:a16="http://schemas.microsoft.com/office/drawing/2014/main" id="{3D4EF130-6120-4EFF-BC29-960FCF7F0B9D}"/>
              </a:ext>
            </a:extLst>
          </p:cNvPr>
          <p:cNvSpPr/>
          <p:nvPr/>
        </p:nvSpPr>
        <p:spPr>
          <a:xfrm rot="17790431">
            <a:off x="3295795" y="2719904"/>
            <a:ext cx="1410960" cy="1171823"/>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4" name="Triángulo isósceles 23">
            <a:extLst>
              <a:ext uri="{FF2B5EF4-FFF2-40B4-BE49-F238E27FC236}">
                <a16:creationId xmlns:a16="http://schemas.microsoft.com/office/drawing/2014/main" id="{A5CFB873-4F64-4E72-8DC8-B5C447DA8297}"/>
              </a:ext>
            </a:extLst>
          </p:cNvPr>
          <p:cNvSpPr/>
          <p:nvPr/>
        </p:nvSpPr>
        <p:spPr>
          <a:xfrm rot="14590686">
            <a:off x="9676411" y="1104470"/>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5" name="Triángulo isósceles 34">
            <a:extLst>
              <a:ext uri="{FF2B5EF4-FFF2-40B4-BE49-F238E27FC236}">
                <a16:creationId xmlns:a16="http://schemas.microsoft.com/office/drawing/2014/main" id="{9FFB65E6-492F-4807-B865-539A003CDF46}"/>
              </a:ext>
            </a:extLst>
          </p:cNvPr>
          <p:cNvSpPr/>
          <p:nvPr/>
        </p:nvSpPr>
        <p:spPr>
          <a:xfrm rot="21322999">
            <a:off x="2456611" y="5343336"/>
            <a:ext cx="1410960" cy="1171823"/>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Tree>
    <p:extLst>
      <p:ext uri="{BB962C8B-B14F-4D97-AF65-F5344CB8AC3E}">
        <p14:creationId xmlns:p14="http://schemas.microsoft.com/office/powerpoint/2010/main" val="1186470854"/>
      </p:ext>
    </p:extLst>
  </p:cSld>
  <p:clrMapOvr>
    <a:masterClrMapping/>
  </p:clrMapOvr>
  <p:transition spd="slow" advClick="0">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500"/>
                                        <p:tgtEl>
                                          <p:spTgt spid="20"/>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p:cTn id="13" dur="1000" fill="hold"/>
                                        <p:tgtEl>
                                          <p:spTgt spid="23"/>
                                        </p:tgtEl>
                                        <p:attrNameLst>
                                          <p:attrName>ppt_w</p:attrName>
                                        </p:attrNameLst>
                                      </p:cBhvr>
                                      <p:tavLst>
                                        <p:tav tm="0">
                                          <p:val>
                                            <p:fltVal val="0"/>
                                          </p:val>
                                        </p:tav>
                                        <p:tav tm="100000">
                                          <p:val>
                                            <p:strVal val="#ppt_w"/>
                                          </p:val>
                                        </p:tav>
                                      </p:tavLst>
                                    </p:anim>
                                    <p:anim calcmode="lin" valueType="num">
                                      <p:cBhvr>
                                        <p:cTn id="14" dur="1000" fill="hold"/>
                                        <p:tgtEl>
                                          <p:spTgt spid="23"/>
                                        </p:tgtEl>
                                        <p:attrNameLst>
                                          <p:attrName>ppt_h</p:attrName>
                                        </p:attrNameLst>
                                      </p:cBhvr>
                                      <p:tavLst>
                                        <p:tav tm="0">
                                          <p:val>
                                            <p:fltVal val="0"/>
                                          </p:val>
                                        </p:tav>
                                        <p:tav tm="100000">
                                          <p:val>
                                            <p:strVal val="#ppt_h"/>
                                          </p:val>
                                        </p:tav>
                                      </p:tavLst>
                                    </p:anim>
                                    <p:anim calcmode="lin" valueType="num">
                                      <p:cBhvr>
                                        <p:cTn id="15" dur="1000" fill="hold"/>
                                        <p:tgtEl>
                                          <p:spTgt spid="23"/>
                                        </p:tgtEl>
                                        <p:attrNameLst>
                                          <p:attrName>style.rotation</p:attrName>
                                        </p:attrNameLst>
                                      </p:cBhvr>
                                      <p:tavLst>
                                        <p:tav tm="0">
                                          <p:val>
                                            <p:fltVal val="90"/>
                                          </p:val>
                                        </p:tav>
                                        <p:tav tm="100000">
                                          <p:val>
                                            <p:fltVal val="0"/>
                                          </p:val>
                                        </p:tav>
                                      </p:tavLst>
                                    </p:anim>
                                    <p:animEffect transition="in" filter="fade">
                                      <p:cBhvr>
                                        <p:cTn id="16" dur="1000"/>
                                        <p:tgtEl>
                                          <p:spTgt spid="23"/>
                                        </p:tgtEl>
                                      </p:cBhvr>
                                    </p:animEffect>
                                  </p:childTnLst>
                                </p:cTn>
                              </p:par>
                              <p:par>
                                <p:cTn id="17" presetID="45"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1500"/>
                                        <p:tgtEl>
                                          <p:spTgt spid="21"/>
                                        </p:tgtEl>
                                      </p:cBhvr>
                                    </p:animEffect>
                                    <p:anim calcmode="lin" valueType="num">
                                      <p:cBhvr>
                                        <p:cTn id="20" dur="1500" fill="hold"/>
                                        <p:tgtEl>
                                          <p:spTgt spid="21"/>
                                        </p:tgtEl>
                                        <p:attrNameLst>
                                          <p:attrName>ppt_w</p:attrName>
                                        </p:attrNameLst>
                                      </p:cBhvr>
                                      <p:tavLst>
                                        <p:tav tm="0" fmla="#ppt_w*sin(2.5*pi*$)">
                                          <p:val>
                                            <p:fltVal val="0"/>
                                          </p:val>
                                        </p:tav>
                                        <p:tav tm="100000">
                                          <p:val>
                                            <p:fltVal val="1"/>
                                          </p:val>
                                        </p:tav>
                                      </p:tavLst>
                                    </p:anim>
                                    <p:anim calcmode="lin" valueType="num">
                                      <p:cBhvr>
                                        <p:cTn id="21" dur="1500" fill="hold"/>
                                        <p:tgtEl>
                                          <p:spTgt spid="21"/>
                                        </p:tgtEl>
                                        <p:attrNameLst>
                                          <p:attrName>ppt_h</p:attrName>
                                        </p:attrNameLst>
                                      </p:cBhvr>
                                      <p:tavLst>
                                        <p:tav tm="0">
                                          <p:val>
                                            <p:strVal val="#ppt_h"/>
                                          </p:val>
                                        </p:tav>
                                        <p:tav tm="100000">
                                          <p:val>
                                            <p:strVal val="#ppt_h"/>
                                          </p:val>
                                        </p:tav>
                                      </p:tavLst>
                                    </p:anim>
                                  </p:childTnLst>
                                </p:cTn>
                              </p:par>
                              <p:par>
                                <p:cTn id="22" presetID="45"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1500"/>
                                        <p:tgtEl>
                                          <p:spTgt spid="22"/>
                                        </p:tgtEl>
                                      </p:cBhvr>
                                    </p:animEffect>
                                    <p:anim calcmode="lin" valueType="num">
                                      <p:cBhvr>
                                        <p:cTn id="25" dur="1500" fill="hold"/>
                                        <p:tgtEl>
                                          <p:spTgt spid="22"/>
                                        </p:tgtEl>
                                        <p:attrNameLst>
                                          <p:attrName>ppt_w</p:attrName>
                                        </p:attrNameLst>
                                      </p:cBhvr>
                                      <p:tavLst>
                                        <p:tav tm="0" fmla="#ppt_w*sin(2.5*pi*$)">
                                          <p:val>
                                            <p:fltVal val="0"/>
                                          </p:val>
                                        </p:tav>
                                        <p:tav tm="100000">
                                          <p:val>
                                            <p:fltVal val="1"/>
                                          </p:val>
                                        </p:tav>
                                      </p:tavLst>
                                    </p:anim>
                                    <p:anim calcmode="lin" valueType="num">
                                      <p:cBhvr>
                                        <p:cTn id="26" dur="1500" fill="hold"/>
                                        <p:tgtEl>
                                          <p:spTgt spid="22"/>
                                        </p:tgtEl>
                                        <p:attrNameLst>
                                          <p:attrName>ppt_h</p:attrName>
                                        </p:attrNameLst>
                                      </p:cBhvr>
                                      <p:tavLst>
                                        <p:tav tm="0">
                                          <p:val>
                                            <p:strVal val="#ppt_h"/>
                                          </p:val>
                                        </p:tav>
                                        <p:tav tm="100000">
                                          <p:val>
                                            <p:strVal val="#ppt_h"/>
                                          </p:val>
                                        </p:tav>
                                      </p:tavLst>
                                    </p:anim>
                                  </p:childTnLst>
                                </p:cTn>
                              </p:par>
                              <p:par>
                                <p:cTn id="27" presetID="45"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1500"/>
                                        <p:tgtEl>
                                          <p:spTgt spid="35"/>
                                        </p:tgtEl>
                                      </p:cBhvr>
                                    </p:animEffect>
                                    <p:anim calcmode="lin" valueType="num">
                                      <p:cBhvr>
                                        <p:cTn id="30" dur="1500" fill="hold"/>
                                        <p:tgtEl>
                                          <p:spTgt spid="35"/>
                                        </p:tgtEl>
                                        <p:attrNameLst>
                                          <p:attrName>ppt_w</p:attrName>
                                        </p:attrNameLst>
                                      </p:cBhvr>
                                      <p:tavLst>
                                        <p:tav tm="0" fmla="#ppt_w*sin(2.5*pi*$)">
                                          <p:val>
                                            <p:fltVal val="0"/>
                                          </p:val>
                                        </p:tav>
                                        <p:tav tm="100000">
                                          <p:val>
                                            <p:fltVal val="1"/>
                                          </p:val>
                                        </p:tav>
                                      </p:tavLst>
                                    </p:anim>
                                    <p:anim calcmode="lin" valueType="num">
                                      <p:cBhvr>
                                        <p:cTn id="31" dur="1500" fill="hold"/>
                                        <p:tgtEl>
                                          <p:spTgt spid="35"/>
                                        </p:tgtEl>
                                        <p:attrNameLst>
                                          <p:attrName>ppt_h</p:attrName>
                                        </p:attrNameLst>
                                      </p:cBhvr>
                                      <p:tavLst>
                                        <p:tav tm="0">
                                          <p:val>
                                            <p:strVal val="#ppt_h"/>
                                          </p:val>
                                        </p:tav>
                                        <p:tav tm="100000">
                                          <p:val>
                                            <p:strVal val="#ppt_h"/>
                                          </p:val>
                                        </p:tav>
                                      </p:tavLst>
                                    </p:anim>
                                  </p:childTnLst>
                                </p:cTn>
                              </p:par>
                              <p:par>
                                <p:cTn id="32" presetID="53" presetClass="entr" presetSubtype="16"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 calcmode="lin" valueType="num">
                                      <p:cBhvr>
                                        <p:cTn id="34" dur="500" fill="hold"/>
                                        <p:tgtEl>
                                          <p:spTgt spid="24"/>
                                        </p:tgtEl>
                                        <p:attrNameLst>
                                          <p:attrName>ppt_w</p:attrName>
                                        </p:attrNameLst>
                                      </p:cBhvr>
                                      <p:tavLst>
                                        <p:tav tm="0">
                                          <p:val>
                                            <p:fltVal val="0"/>
                                          </p:val>
                                        </p:tav>
                                        <p:tav tm="100000">
                                          <p:val>
                                            <p:strVal val="#ppt_w"/>
                                          </p:val>
                                        </p:tav>
                                      </p:tavLst>
                                    </p:anim>
                                    <p:anim calcmode="lin" valueType="num">
                                      <p:cBhvr>
                                        <p:cTn id="35" dur="500" fill="hold"/>
                                        <p:tgtEl>
                                          <p:spTgt spid="24"/>
                                        </p:tgtEl>
                                        <p:attrNameLst>
                                          <p:attrName>ppt_h</p:attrName>
                                        </p:attrNameLst>
                                      </p:cBhvr>
                                      <p:tavLst>
                                        <p:tav tm="0">
                                          <p:val>
                                            <p:fltVal val="0"/>
                                          </p:val>
                                        </p:tav>
                                        <p:tav tm="100000">
                                          <p:val>
                                            <p:strVal val="#ppt_h"/>
                                          </p:val>
                                        </p:tav>
                                      </p:tavLst>
                                    </p:anim>
                                    <p:animEffect transition="in" filter="fade">
                                      <p:cBhvr>
                                        <p:cTn id="3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pic>
        <p:nvPicPr>
          <p:cNvPr id="14" name="Imagen 13" descr="Imagen que contiene dibujo&#10;&#10;Descripción generada automáticamente">
            <a:extLst>
              <a:ext uri="{FF2B5EF4-FFF2-40B4-BE49-F238E27FC236}">
                <a16:creationId xmlns:a16="http://schemas.microsoft.com/office/drawing/2014/main" id="{6015D6E5-0749-4858-81B0-DC7E2E6024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5" name="Imagen 14" descr="Imagen que contiene libro&#10;&#10;Descripción generada automáticamente">
            <a:extLst>
              <a:ext uri="{FF2B5EF4-FFF2-40B4-BE49-F238E27FC236}">
                <a16:creationId xmlns:a16="http://schemas.microsoft.com/office/drawing/2014/main" id="{0B61CB2A-44D4-442A-972C-7FC0FFB0FB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
        <p:nvSpPr>
          <p:cNvPr id="2" name="CuadroTexto 1">
            <a:extLst>
              <a:ext uri="{FF2B5EF4-FFF2-40B4-BE49-F238E27FC236}">
                <a16:creationId xmlns:a16="http://schemas.microsoft.com/office/drawing/2014/main" id="{4BD2F6DA-8393-40C3-8B6E-A3845B2630F4}"/>
              </a:ext>
            </a:extLst>
          </p:cNvPr>
          <p:cNvSpPr txBox="1"/>
          <p:nvPr/>
        </p:nvSpPr>
        <p:spPr>
          <a:xfrm>
            <a:off x="4420909" y="355600"/>
            <a:ext cx="2908300" cy="523220"/>
          </a:xfrm>
          <a:prstGeom prst="rect">
            <a:avLst/>
          </a:prstGeom>
          <a:noFill/>
        </p:spPr>
        <p:txBody>
          <a:bodyPr wrap="square" rtlCol="0">
            <a:spAutoFit/>
          </a:bodyPr>
          <a:lstStyle/>
          <a:p>
            <a:pPr algn="ctr"/>
            <a:r>
              <a:rPr lang="es-SV" sz="2800" dirty="0">
                <a:solidFill>
                  <a:schemeClr val="bg1"/>
                </a:solidFill>
              </a:rPr>
              <a:t>Titulo</a:t>
            </a:r>
          </a:p>
        </p:txBody>
      </p:sp>
      <p:sp>
        <p:nvSpPr>
          <p:cNvPr id="4" name="CuadroTexto 3">
            <a:extLst>
              <a:ext uri="{FF2B5EF4-FFF2-40B4-BE49-F238E27FC236}">
                <a16:creationId xmlns:a16="http://schemas.microsoft.com/office/drawing/2014/main" id="{75837B46-49C0-4122-8AAF-86A1532DF70B}"/>
              </a:ext>
            </a:extLst>
          </p:cNvPr>
          <p:cNvSpPr txBox="1"/>
          <p:nvPr/>
        </p:nvSpPr>
        <p:spPr>
          <a:xfrm>
            <a:off x="762000" y="877838"/>
            <a:ext cx="10565497" cy="5632311"/>
          </a:xfrm>
          <a:prstGeom prst="rect">
            <a:avLst/>
          </a:prstGeom>
          <a:solidFill>
            <a:srgbClr val="0C2A5E">
              <a:alpha val="20000"/>
            </a:srgbClr>
          </a:solidFill>
          <a:effectLst>
            <a:outerShdw blurRad="50800" dist="38100" dir="2700000" algn="tl" rotWithShape="0">
              <a:prstClr val="black">
                <a:alpha val="40000"/>
              </a:prstClr>
            </a:outerShdw>
          </a:effectLst>
        </p:spPr>
        <p:txBody>
          <a:bodyPr wrap="square" rtlCol="0">
            <a:spAutoFit/>
          </a:bodyPr>
          <a:lstStyle/>
          <a:p>
            <a:pPr algn="just"/>
            <a:r>
              <a:rPr lang="en-US" sz="2400" dirty="0">
                <a:solidFill>
                  <a:schemeClr val="bg1"/>
                </a:solidFill>
              </a:rPr>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 sometimes on purpose (injected </a:t>
            </a:r>
            <a:r>
              <a:rPr lang="en-US" sz="2400" dirty="0" err="1">
                <a:solidFill>
                  <a:schemeClr val="bg1"/>
                </a:solidFill>
              </a:rPr>
              <a:t>humour</a:t>
            </a:r>
            <a:r>
              <a:rPr lang="en-US" sz="2400" dirty="0">
                <a:solidFill>
                  <a:schemeClr val="bg1"/>
                </a:solidFill>
              </a:rPr>
              <a:t> and the like). editors now use Lorem Ipsum as their default model text, and a search for 'lorem ipsum' will uncover many web sites still in their infancy. Various versions have evolved over the years, sometimes by accident, sometimes on purpose (injected </a:t>
            </a:r>
            <a:r>
              <a:rPr lang="en-US" sz="2400" dirty="0" err="1">
                <a:solidFill>
                  <a:schemeClr val="bg1"/>
                </a:solidFill>
              </a:rPr>
              <a:t>humour</a:t>
            </a:r>
            <a:r>
              <a:rPr lang="en-US" sz="2400" dirty="0">
                <a:solidFill>
                  <a:schemeClr val="bg1"/>
                </a:solidFill>
              </a:rPr>
              <a:t> and the like). </a:t>
            </a:r>
            <a:r>
              <a:rPr lang="en-US" sz="2400" dirty="0" err="1">
                <a:solidFill>
                  <a:schemeClr val="bg1"/>
                </a:solidFill>
              </a:rPr>
              <a:t>humour</a:t>
            </a:r>
            <a:r>
              <a:rPr lang="en-US" sz="2400" dirty="0">
                <a:solidFill>
                  <a:schemeClr val="bg1"/>
                </a:solidFill>
              </a:rPr>
              <a:t> and the like). editors now use Lorem Ipsum as their default model text, and a search for 'lorem ipsum' will uncover many web sites still in their infancy. Various versions have evolved over the years, sometimes by accident, sometimes on purpose (injected </a:t>
            </a:r>
            <a:r>
              <a:rPr lang="en-US" sz="2400" dirty="0" err="1">
                <a:solidFill>
                  <a:schemeClr val="bg1"/>
                </a:solidFill>
              </a:rPr>
              <a:t>humour</a:t>
            </a:r>
            <a:r>
              <a:rPr lang="en-US" sz="2400" dirty="0">
                <a:solidFill>
                  <a:schemeClr val="bg1"/>
                </a:solidFill>
              </a:rPr>
              <a:t> and the like).</a:t>
            </a:r>
            <a:endParaRPr lang="es-SV" sz="2400" dirty="0">
              <a:solidFill>
                <a:schemeClr val="bg1"/>
              </a:solidFill>
            </a:endParaRPr>
          </a:p>
        </p:txBody>
      </p:sp>
    </p:spTree>
    <p:extLst>
      <p:ext uri="{BB962C8B-B14F-4D97-AF65-F5344CB8AC3E}">
        <p14:creationId xmlns:p14="http://schemas.microsoft.com/office/powerpoint/2010/main" val="188518383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sp>
        <p:nvSpPr>
          <p:cNvPr id="3" name="Hexágono 2">
            <a:extLst>
              <a:ext uri="{FF2B5EF4-FFF2-40B4-BE49-F238E27FC236}">
                <a16:creationId xmlns:a16="http://schemas.microsoft.com/office/drawing/2014/main" id="{1C7F240C-26D3-4148-8F10-6E5AC10DFD49}"/>
              </a:ext>
            </a:extLst>
          </p:cNvPr>
          <p:cNvSpPr/>
          <p:nvPr/>
        </p:nvSpPr>
        <p:spPr>
          <a:xfrm>
            <a:off x="2552775" y="1300250"/>
            <a:ext cx="6588000" cy="4140000"/>
          </a:xfrm>
          <a:prstGeom prst="hexagon">
            <a:avLst/>
          </a:prstGeom>
          <a:blipFill dpi="0" rotWithShape="1">
            <a:blip r:embed="rId4" cstate="print">
              <a:extLst>
                <a:ext uri="{28A0092B-C50C-407E-A947-70E740481C1C}">
                  <a14:useLocalDpi xmlns:a14="http://schemas.microsoft.com/office/drawing/2010/main"/>
                </a:ext>
              </a:extLst>
            </a:blip>
            <a:srcRect/>
            <a:stretch>
              <a:fillRect l="956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09" name="Triángulo isósceles 108">
            <a:extLst>
              <a:ext uri="{FF2B5EF4-FFF2-40B4-BE49-F238E27FC236}">
                <a16:creationId xmlns:a16="http://schemas.microsoft.com/office/drawing/2014/main" id="{1C64E321-047E-45E1-8EA4-5E4122698BBB}"/>
              </a:ext>
            </a:extLst>
          </p:cNvPr>
          <p:cNvSpPr/>
          <p:nvPr/>
        </p:nvSpPr>
        <p:spPr>
          <a:xfrm rot="14590686">
            <a:off x="7606240" y="2435418"/>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0" name="Triángulo isósceles 109">
            <a:extLst>
              <a:ext uri="{FF2B5EF4-FFF2-40B4-BE49-F238E27FC236}">
                <a16:creationId xmlns:a16="http://schemas.microsoft.com/office/drawing/2014/main" id="{8A245755-D38D-4774-ACC7-813C3AD0DB8C}"/>
              </a:ext>
            </a:extLst>
          </p:cNvPr>
          <p:cNvSpPr/>
          <p:nvPr/>
        </p:nvSpPr>
        <p:spPr>
          <a:xfrm rot="21322999">
            <a:off x="2922555" y="1291869"/>
            <a:ext cx="1410960" cy="1171823"/>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1" name="Triángulo isósceles 110">
            <a:extLst>
              <a:ext uri="{FF2B5EF4-FFF2-40B4-BE49-F238E27FC236}">
                <a16:creationId xmlns:a16="http://schemas.microsoft.com/office/drawing/2014/main" id="{57F9F5F6-F264-4071-967D-1DB3E834F144}"/>
              </a:ext>
            </a:extLst>
          </p:cNvPr>
          <p:cNvSpPr/>
          <p:nvPr/>
        </p:nvSpPr>
        <p:spPr>
          <a:xfrm>
            <a:off x="2678715" y="4271887"/>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2" name="Triángulo isósceles 111">
            <a:extLst>
              <a:ext uri="{FF2B5EF4-FFF2-40B4-BE49-F238E27FC236}">
                <a16:creationId xmlns:a16="http://schemas.microsoft.com/office/drawing/2014/main" id="{E1D49CDD-ED27-4969-96F1-B92D8F09E9E2}"/>
              </a:ext>
            </a:extLst>
          </p:cNvPr>
          <p:cNvSpPr/>
          <p:nvPr/>
        </p:nvSpPr>
        <p:spPr>
          <a:xfrm>
            <a:off x="7959375" y="4263008"/>
            <a:ext cx="1410960" cy="1171823"/>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3" name="Triángulo isósceles 112">
            <a:extLst>
              <a:ext uri="{FF2B5EF4-FFF2-40B4-BE49-F238E27FC236}">
                <a16:creationId xmlns:a16="http://schemas.microsoft.com/office/drawing/2014/main" id="{87B71E48-671D-48CB-801D-E31EAD5A7CBB}"/>
              </a:ext>
            </a:extLst>
          </p:cNvPr>
          <p:cNvSpPr/>
          <p:nvPr/>
        </p:nvSpPr>
        <p:spPr>
          <a:xfrm rot="17790431">
            <a:off x="1640595" y="1889753"/>
            <a:ext cx="1410960" cy="1171823"/>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nvGrpSpPr>
          <p:cNvPr id="114" name="Grupo 113">
            <a:extLst>
              <a:ext uri="{FF2B5EF4-FFF2-40B4-BE49-F238E27FC236}">
                <a16:creationId xmlns:a16="http://schemas.microsoft.com/office/drawing/2014/main" id="{98616CB7-9397-44F8-A2A4-111EB65C6F1B}"/>
              </a:ext>
            </a:extLst>
          </p:cNvPr>
          <p:cNvGrpSpPr/>
          <p:nvPr/>
        </p:nvGrpSpPr>
        <p:grpSpPr>
          <a:xfrm>
            <a:off x="2520716" y="4427455"/>
            <a:ext cx="4489893" cy="656054"/>
            <a:chOff x="2500346" y="3271552"/>
            <a:chExt cx="4489893" cy="656054"/>
          </a:xfrm>
        </p:grpSpPr>
        <p:sp>
          <p:nvSpPr>
            <p:cNvPr id="115" name="Rectángulo 114">
              <a:extLst>
                <a:ext uri="{FF2B5EF4-FFF2-40B4-BE49-F238E27FC236}">
                  <a16:creationId xmlns:a16="http://schemas.microsoft.com/office/drawing/2014/main" id="{2855559D-2763-42E8-903F-C3DD80EDB667}"/>
                </a:ext>
              </a:extLst>
            </p:cNvPr>
            <p:cNvSpPr/>
            <p:nvPr/>
          </p:nvSpPr>
          <p:spPr>
            <a:xfrm>
              <a:off x="2894305" y="3274419"/>
              <a:ext cx="3708218" cy="647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2800" dirty="0">
                  <a:solidFill>
                    <a:srgbClr val="0B2757"/>
                  </a:solidFill>
                </a:rPr>
                <a:t>Titulo</a:t>
              </a:r>
            </a:p>
          </p:txBody>
        </p:sp>
        <p:sp>
          <p:nvSpPr>
            <p:cNvPr id="116" name="Triángulo isósceles 115">
              <a:extLst>
                <a:ext uri="{FF2B5EF4-FFF2-40B4-BE49-F238E27FC236}">
                  <a16:creationId xmlns:a16="http://schemas.microsoft.com/office/drawing/2014/main" id="{1A80AE88-9C9C-4422-885F-02804FFC6A0B}"/>
                </a:ext>
              </a:extLst>
            </p:cNvPr>
            <p:cNvSpPr>
              <a:spLocks noChangeAspect="1"/>
            </p:cNvSpPr>
            <p:nvPr/>
          </p:nvSpPr>
          <p:spPr>
            <a:xfrm rot="10800000">
              <a:off x="6228057" y="3274419"/>
              <a:ext cx="762182" cy="653187"/>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7" name="Triángulo isósceles 116">
              <a:extLst>
                <a:ext uri="{FF2B5EF4-FFF2-40B4-BE49-F238E27FC236}">
                  <a16:creationId xmlns:a16="http://schemas.microsoft.com/office/drawing/2014/main" id="{640D23C7-F0D1-49C0-9FA4-02CFD40D6E6A}"/>
                </a:ext>
              </a:extLst>
            </p:cNvPr>
            <p:cNvSpPr>
              <a:spLocks noChangeAspect="1"/>
            </p:cNvSpPr>
            <p:nvPr/>
          </p:nvSpPr>
          <p:spPr>
            <a:xfrm>
              <a:off x="2500346" y="3271552"/>
              <a:ext cx="762182" cy="653187"/>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pic>
        <p:nvPicPr>
          <p:cNvPr id="118" name="Imagen 117" descr="Imagen que contiene dibujo&#10;&#10;Descripción generada automáticamente">
            <a:extLst>
              <a:ext uri="{FF2B5EF4-FFF2-40B4-BE49-F238E27FC236}">
                <a16:creationId xmlns:a16="http://schemas.microsoft.com/office/drawing/2014/main" id="{AB016966-03B3-46A2-A9E9-F54076B8E1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19" name="Imagen 118" descr="Imagen que contiene libro&#10;&#10;Descripción generada automáticamente">
            <a:extLst>
              <a:ext uri="{FF2B5EF4-FFF2-40B4-BE49-F238E27FC236}">
                <a16:creationId xmlns:a16="http://schemas.microsoft.com/office/drawing/2014/main" id="{131ED3C0-014F-488D-8976-736F5208E0B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Tree>
    <p:extLst>
      <p:ext uri="{BB962C8B-B14F-4D97-AF65-F5344CB8AC3E}">
        <p14:creationId xmlns:p14="http://schemas.microsoft.com/office/powerpoint/2010/main" val="327218504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45"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1500"/>
                                        <p:tgtEl>
                                          <p:spTgt spid="110"/>
                                        </p:tgtEl>
                                      </p:cBhvr>
                                    </p:animEffect>
                                    <p:anim calcmode="lin" valueType="num">
                                      <p:cBhvr>
                                        <p:cTn id="11" dur="1500" fill="hold"/>
                                        <p:tgtEl>
                                          <p:spTgt spid="110"/>
                                        </p:tgtEl>
                                        <p:attrNameLst>
                                          <p:attrName>ppt_w</p:attrName>
                                        </p:attrNameLst>
                                      </p:cBhvr>
                                      <p:tavLst>
                                        <p:tav tm="0" fmla="#ppt_w*sin(2.5*pi*$)">
                                          <p:val>
                                            <p:fltVal val="0"/>
                                          </p:val>
                                        </p:tav>
                                        <p:tav tm="100000">
                                          <p:val>
                                            <p:fltVal val="1"/>
                                          </p:val>
                                        </p:tav>
                                      </p:tavLst>
                                    </p:anim>
                                    <p:anim calcmode="lin" valueType="num">
                                      <p:cBhvr>
                                        <p:cTn id="12" dur="1500" fill="hold"/>
                                        <p:tgtEl>
                                          <p:spTgt spid="110"/>
                                        </p:tgtEl>
                                        <p:attrNameLst>
                                          <p:attrName>ppt_h</p:attrName>
                                        </p:attrNameLst>
                                      </p:cBhvr>
                                      <p:tavLst>
                                        <p:tav tm="0">
                                          <p:val>
                                            <p:strVal val="#ppt_h"/>
                                          </p:val>
                                        </p:tav>
                                        <p:tav tm="100000">
                                          <p:val>
                                            <p:strVal val="#ppt_h"/>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113"/>
                                        </p:tgtEl>
                                        <p:attrNameLst>
                                          <p:attrName>style.visibility</p:attrName>
                                        </p:attrNameLst>
                                      </p:cBhvr>
                                      <p:to>
                                        <p:strVal val="visible"/>
                                      </p:to>
                                    </p:set>
                                    <p:anim calcmode="lin" valueType="num">
                                      <p:cBhvr>
                                        <p:cTn id="15" dur="1000" fill="hold"/>
                                        <p:tgtEl>
                                          <p:spTgt spid="113"/>
                                        </p:tgtEl>
                                        <p:attrNameLst>
                                          <p:attrName>ppt_w</p:attrName>
                                        </p:attrNameLst>
                                      </p:cBhvr>
                                      <p:tavLst>
                                        <p:tav tm="0">
                                          <p:val>
                                            <p:fltVal val="0"/>
                                          </p:val>
                                        </p:tav>
                                        <p:tav tm="100000">
                                          <p:val>
                                            <p:strVal val="#ppt_w"/>
                                          </p:val>
                                        </p:tav>
                                      </p:tavLst>
                                    </p:anim>
                                    <p:anim calcmode="lin" valueType="num">
                                      <p:cBhvr>
                                        <p:cTn id="16" dur="1000" fill="hold"/>
                                        <p:tgtEl>
                                          <p:spTgt spid="113"/>
                                        </p:tgtEl>
                                        <p:attrNameLst>
                                          <p:attrName>ppt_h</p:attrName>
                                        </p:attrNameLst>
                                      </p:cBhvr>
                                      <p:tavLst>
                                        <p:tav tm="0">
                                          <p:val>
                                            <p:fltVal val="0"/>
                                          </p:val>
                                        </p:tav>
                                        <p:tav tm="100000">
                                          <p:val>
                                            <p:strVal val="#ppt_h"/>
                                          </p:val>
                                        </p:tav>
                                      </p:tavLst>
                                    </p:anim>
                                    <p:anim calcmode="lin" valueType="num">
                                      <p:cBhvr>
                                        <p:cTn id="17" dur="1000" fill="hold"/>
                                        <p:tgtEl>
                                          <p:spTgt spid="113"/>
                                        </p:tgtEl>
                                        <p:attrNameLst>
                                          <p:attrName>style.rotation</p:attrName>
                                        </p:attrNameLst>
                                      </p:cBhvr>
                                      <p:tavLst>
                                        <p:tav tm="0">
                                          <p:val>
                                            <p:fltVal val="90"/>
                                          </p:val>
                                        </p:tav>
                                        <p:tav tm="100000">
                                          <p:val>
                                            <p:fltVal val="0"/>
                                          </p:val>
                                        </p:tav>
                                      </p:tavLst>
                                    </p:anim>
                                    <p:animEffect transition="in" filter="fade">
                                      <p:cBhvr>
                                        <p:cTn id="18" dur="1000"/>
                                        <p:tgtEl>
                                          <p:spTgt spid="11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anim calcmode="lin" valueType="num">
                                      <p:cBhvr>
                                        <p:cTn id="21" dur="500" fill="hold"/>
                                        <p:tgtEl>
                                          <p:spTgt spid="109"/>
                                        </p:tgtEl>
                                        <p:attrNameLst>
                                          <p:attrName>ppt_w</p:attrName>
                                        </p:attrNameLst>
                                      </p:cBhvr>
                                      <p:tavLst>
                                        <p:tav tm="0">
                                          <p:val>
                                            <p:fltVal val="0"/>
                                          </p:val>
                                        </p:tav>
                                        <p:tav tm="100000">
                                          <p:val>
                                            <p:strVal val="#ppt_w"/>
                                          </p:val>
                                        </p:tav>
                                      </p:tavLst>
                                    </p:anim>
                                    <p:anim calcmode="lin" valueType="num">
                                      <p:cBhvr>
                                        <p:cTn id="22" dur="500" fill="hold"/>
                                        <p:tgtEl>
                                          <p:spTgt spid="109"/>
                                        </p:tgtEl>
                                        <p:attrNameLst>
                                          <p:attrName>ppt_h</p:attrName>
                                        </p:attrNameLst>
                                      </p:cBhvr>
                                      <p:tavLst>
                                        <p:tav tm="0">
                                          <p:val>
                                            <p:fltVal val="0"/>
                                          </p:val>
                                        </p:tav>
                                        <p:tav tm="100000">
                                          <p:val>
                                            <p:strVal val="#ppt_h"/>
                                          </p:val>
                                        </p:tav>
                                      </p:tavLst>
                                    </p:anim>
                                    <p:animEffect transition="in" filter="fade">
                                      <p:cBhvr>
                                        <p:cTn id="23" dur="500"/>
                                        <p:tgtEl>
                                          <p:spTgt spid="109"/>
                                        </p:tgtEl>
                                      </p:cBhvr>
                                    </p:animEffect>
                                  </p:childTnLst>
                                </p:cTn>
                              </p:par>
                              <p:par>
                                <p:cTn id="24" presetID="45" presetClass="entr" presetSubtype="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1500"/>
                                        <p:tgtEl>
                                          <p:spTgt spid="112"/>
                                        </p:tgtEl>
                                      </p:cBhvr>
                                    </p:animEffect>
                                    <p:anim calcmode="lin" valueType="num">
                                      <p:cBhvr>
                                        <p:cTn id="27" dur="1500" fill="hold"/>
                                        <p:tgtEl>
                                          <p:spTgt spid="112"/>
                                        </p:tgtEl>
                                        <p:attrNameLst>
                                          <p:attrName>ppt_w</p:attrName>
                                        </p:attrNameLst>
                                      </p:cBhvr>
                                      <p:tavLst>
                                        <p:tav tm="0" fmla="#ppt_w*sin(2.5*pi*$)">
                                          <p:val>
                                            <p:fltVal val="0"/>
                                          </p:val>
                                        </p:tav>
                                        <p:tav tm="100000">
                                          <p:val>
                                            <p:fltVal val="1"/>
                                          </p:val>
                                        </p:tav>
                                      </p:tavLst>
                                    </p:anim>
                                    <p:anim calcmode="lin" valueType="num">
                                      <p:cBhvr>
                                        <p:cTn id="28" dur="1500" fill="hold"/>
                                        <p:tgtEl>
                                          <p:spTgt spid="112"/>
                                        </p:tgtEl>
                                        <p:attrNameLst>
                                          <p:attrName>ppt_h</p:attrName>
                                        </p:attrNameLst>
                                      </p:cBhvr>
                                      <p:tavLst>
                                        <p:tav tm="0">
                                          <p:val>
                                            <p:strVal val="#ppt_h"/>
                                          </p:val>
                                        </p:tav>
                                        <p:tav tm="100000">
                                          <p:val>
                                            <p:strVal val="#ppt_h"/>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 calcmode="lin" valueType="num">
                                      <p:cBhvr>
                                        <p:cTn id="31" dur="500" fill="hold"/>
                                        <p:tgtEl>
                                          <p:spTgt spid="111"/>
                                        </p:tgtEl>
                                        <p:attrNameLst>
                                          <p:attrName>ppt_w</p:attrName>
                                        </p:attrNameLst>
                                      </p:cBhvr>
                                      <p:tavLst>
                                        <p:tav tm="0">
                                          <p:val>
                                            <p:fltVal val="0"/>
                                          </p:val>
                                        </p:tav>
                                        <p:tav tm="100000">
                                          <p:val>
                                            <p:strVal val="#ppt_w"/>
                                          </p:val>
                                        </p:tav>
                                      </p:tavLst>
                                    </p:anim>
                                    <p:anim calcmode="lin" valueType="num">
                                      <p:cBhvr>
                                        <p:cTn id="32" dur="500" fill="hold"/>
                                        <p:tgtEl>
                                          <p:spTgt spid="111"/>
                                        </p:tgtEl>
                                        <p:attrNameLst>
                                          <p:attrName>ppt_h</p:attrName>
                                        </p:attrNameLst>
                                      </p:cBhvr>
                                      <p:tavLst>
                                        <p:tav tm="0">
                                          <p:val>
                                            <p:fltVal val="0"/>
                                          </p:val>
                                        </p:tav>
                                        <p:tav tm="100000">
                                          <p:val>
                                            <p:strVal val="#ppt_h"/>
                                          </p:val>
                                        </p:tav>
                                      </p:tavLst>
                                    </p:anim>
                                    <p:animEffect transition="in" filter="fade">
                                      <p:cBhvr>
                                        <p:cTn id="33" dur="500"/>
                                        <p:tgtEl>
                                          <p:spTgt spid="111"/>
                                        </p:tgtEl>
                                      </p:cBhvr>
                                    </p:animEffect>
                                  </p:childTnLst>
                                </p:cTn>
                              </p:par>
                            </p:childTnLst>
                          </p:cTn>
                        </p:par>
                        <p:par>
                          <p:cTn id="34" fill="hold">
                            <p:stCondLst>
                              <p:cond delay="1500"/>
                            </p:stCondLst>
                            <p:childTnLst>
                              <p:par>
                                <p:cTn id="35" presetID="22" presetClass="entr" presetSubtype="8" fill="hold" nodeType="after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left)">
                                      <p:cBhvr>
                                        <p:cTn id="37"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9" grpId="0" animBg="1"/>
      <p:bldP spid="110" grpId="0" animBg="1"/>
      <p:bldP spid="111" grpId="0" animBg="1"/>
      <p:bldP spid="112" grpId="0" animBg="1"/>
      <p:bldP spid="113"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sp>
        <p:nvSpPr>
          <p:cNvPr id="3" name="Hexágono 2">
            <a:extLst>
              <a:ext uri="{FF2B5EF4-FFF2-40B4-BE49-F238E27FC236}">
                <a16:creationId xmlns:a16="http://schemas.microsoft.com/office/drawing/2014/main" id="{1C7F240C-26D3-4148-8F10-6E5AC10DFD49}"/>
              </a:ext>
            </a:extLst>
          </p:cNvPr>
          <p:cNvSpPr/>
          <p:nvPr/>
        </p:nvSpPr>
        <p:spPr>
          <a:xfrm>
            <a:off x="2552775" y="1300250"/>
            <a:ext cx="6588000" cy="4140000"/>
          </a:xfrm>
          <a:prstGeom prst="hexagon">
            <a:avLst/>
          </a:prstGeom>
          <a:blipFill dpi="0" rotWithShape="1">
            <a:blip r:embed="rId4" cstate="screen">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dirty="0"/>
          </a:p>
        </p:txBody>
      </p:sp>
      <p:sp>
        <p:nvSpPr>
          <p:cNvPr id="109" name="Triángulo isósceles 108">
            <a:extLst>
              <a:ext uri="{FF2B5EF4-FFF2-40B4-BE49-F238E27FC236}">
                <a16:creationId xmlns:a16="http://schemas.microsoft.com/office/drawing/2014/main" id="{1C64E321-047E-45E1-8EA4-5E4122698BBB}"/>
              </a:ext>
            </a:extLst>
          </p:cNvPr>
          <p:cNvSpPr/>
          <p:nvPr/>
        </p:nvSpPr>
        <p:spPr>
          <a:xfrm rot="14590686">
            <a:off x="7606240" y="2435418"/>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0" name="Triángulo isósceles 109">
            <a:extLst>
              <a:ext uri="{FF2B5EF4-FFF2-40B4-BE49-F238E27FC236}">
                <a16:creationId xmlns:a16="http://schemas.microsoft.com/office/drawing/2014/main" id="{8A245755-D38D-4774-ACC7-813C3AD0DB8C}"/>
              </a:ext>
            </a:extLst>
          </p:cNvPr>
          <p:cNvSpPr/>
          <p:nvPr/>
        </p:nvSpPr>
        <p:spPr>
          <a:xfrm rot="21322999">
            <a:off x="2922555" y="1291869"/>
            <a:ext cx="1410960" cy="1171823"/>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1" name="Triángulo isósceles 110">
            <a:extLst>
              <a:ext uri="{FF2B5EF4-FFF2-40B4-BE49-F238E27FC236}">
                <a16:creationId xmlns:a16="http://schemas.microsoft.com/office/drawing/2014/main" id="{57F9F5F6-F264-4071-967D-1DB3E834F144}"/>
              </a:ext>
            </a:extLst>
          </p:cNvPr>
          <p:cNvSpPr/>
          <p:nvPr/>
        </p:nvSpPr>
        <p:spPr>
          <a:xfrm>
            <a:off x="2678715" y="4271887"/>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2" name="Triángulo isósceles 111">
            <a:extLst>
              <a:ext uri="{FF2B5EF4-FFF2-40B4-BE49-F238E27FC236}">
                <a16:creationId xmlns:a16="http://schemas.microsoft.com/office/drawing/2014/main" id="{E1D49CDD-ED27-4969-96F1-B92D8F09E9E2}"/>
              </a:ext>
            </a:extLst>
          </p:cNvPr>
          <p:cNvSpPr/>
          <p:nvPr/>
        </p:nvSpPr>
        <p:spPr>
          <a:xfrm>
            <a:off x="7959375" y="4263008"/>
            <a:ext cx="1410960" cy="1171823"/>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3" name="Triángulo isósceles 112">
            <a:extLst>
              <a:ext uri="{FF2B5EF4-FFF2-40B4-BE49-F238E27FC236}">
                <a16:creationId xmlns:a16="http://schemas.microsoft.com/office/drawing/2014/main" id="{87B71E48-671D-48CB-801D-E31EAD5A7CBB}"/>
              </a:ext>
            </a:extLst>
          </p:cNvPr>
          <p:cNvSpPr/>
          <p:nvPr/>
        </p:nvSpPr>
        <p:spPr>
          <a:xfrm rot="17790431">
            <a:off x="1640595" y="1889753"/>
            <a:ext cx="1410960" cy="1171823"/>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nvGrpSpPr>
          <p:cNvPr id="114" name="Grupo 113">
            <a:extLst>
              <a:ext uri="{FF2B5EF4-FFF2-40B4-BE49-F238E27FC236}">
                <a16:creationId xmlns:a16="http://schemas.microsoft.com/office/drawing/2014/main" id="{98616CB7-9397-44F8-A2A4-111EB65C6F1B}"/>
              </a:ext>
            </a:extLst>
          </p:cNvPr>
          <p:cNvGrpSpPr/>
          <p:nvPr/>
        </p:nvGrpSpPr>
        <p:grpSpPr>
          <a:xfrm>
            <a:off x="2520716" y="4427455"/>
            <a:ext cx="4489893" cy="656054"/>
            <a:chOff x="2500346" y="3271552"/>
            <a:chExt cx="4489893" cy="656054"/>
          </a:xfrm>
        </p:grpSpPr>
        <p:sp>
          <p:nvSpPr>
            <p:cNvPr id="115" name="Rectángulo 114">
              <a:extLst>
                <a:ext uri="{FF2B5EF4-FFF2-40B4-BE49-F238E27FC236}">
                  <a16:creationId xmlns:a16="http://schemas.microsoft.com/office/drawing/2014/main" id="{2855559D-2763-42E8-903F-C3DD80EDB667}"/>
                </a:ext>
              </a:extLst>
            </p:cNvPr>
            <p:cNvSpPr/>
            <p:nvPr/>
          </p:nvSpPr>
          <p:spPr>
            <a:xfrm>
              <a:off x="2894305" y="3274419"/>
              <a:ext cx="3708218" cy="647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2800" dirty="0">
                  <a:solidFill>
                    <a:srgbClr val="0B2757"/>
                  </a:solidFill>
                </a:rPr>
                <a:t>Titulo</a:t>
              </a:r>
            </a:p>
          </p:txBody>
        </p:sp>
        <p:sp>
          <p:nvSpPr>
            <p:cNvPr id="116" name="Triángulo isósceles 115">
              <a:extLst>
                <a:ext uri="{FF2B5EF4-FFF2-40B4-BE49-F238E27FC236}">
                  <a16:creationId xmlns:a16="http://schemas.microsoft.com/office/drawing/2014/main" id="{1A80AE88-9C9C-4422-885F-02804FFC6A0B}"/>
                </a:ext>
              </a:extLst>
            </p:cNvPr>
            <p:cNvSpPr>
              <a:spLocks noChangeAspect="1"/>
            </p:cNvSpPr>
            <p:nvPr/>
          </p:nvSpPr>
          <p:spPr>
            <a:xfrm rot="10800000">
              <a:off x="6228057" y="3274419"/>
              <a:ext cx="762182" cy="653187"/>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7" name="Triángulo isósceles 116">
              <a:extLst>
                <a:ext uri="{FF2B5EF4-FFF2-40B4-BE49-F238E27FC236}">
                  <a16:creationId xmlns:a16="http://schemas.microsoft.com/office/drawing/2014/main" id="{640D23C7-F0D1-49C0-9FA4-02CFD40D6E6A}"/>
                </a:ext>
              </a:extLst>
            </p:cNvPr>
            <p:cNvSpPr>
              <a:spLocks noChangeAspect="1"/>
            </p:cNvSpPr>
            <p:nvPr/>
          </p:nvSpPr>
          <p:spPr>
            <a:xfrm>
              <a:off x="2500346" y="3271552"/>
              <a:ext cx="762182" cy="653187"/>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pic>
        <p:nvPicPr>
          <p:cNvPr id="118" name="Imagen 117" descr="Imagen que contiene dibujo&#10;&#10;Descripción generada automáticamente">
            <a:extLst>
              <a:ext uri="{FF2B5EF4-FFF2-40B4-BE49-F238E27FC236}">
                <a16:creationId xmlns:a16="http://schemas.microsoft.com/office/drawing/2014/main" id="{AB016966-03B3-46A2-A9E9-F54076B8E1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19" name="Imagen 118" descr="Imagen que contiene libro&#10;&#10;Descripción generada automáticamente">
            <a:extLst>
              <a:ext uri="{FF2B5EF4-FFF2-40B4-BE49-F238E27FC236}">
                <a16:creationId xmlns:a16="http://schemas.microsoft.com/office/drawing/2014/main" id="{131ED3C0-014F-488D-8976-736F5208E0B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Tree>
    <p:extLst>
      <p:ext uri="{BB962C8B-B14F-4D97-AF65-F5344CB8AC3E}">
        <p14:creationId xmlns:p14="http://schemas.microsoft.com/office/powerpoint/2010/main" val="365379991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45"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1500"/>
                                        <p:tgtEl>
                                          <p:spTgt spid="110"/>
                                        </p:tgtEl>
                                      </p:cBhvr>
                                    </p:animEffect>
                                    <p:anim calcmode="lin" valueType="num">
                                      <p:cBhvr>
                                        <p:cTn id="11" dur="1500" fill="hold"/>
                                        <p:tgtEl>
                                          <p:spTgt spid="110"/>
                                        </p:tgtEl>
                                        <p:attrNameLst>
                                          <p:attrName>ppt_w</p:attrName>
                                        </p:attrNameLst>
                                      </p:cBhvr>
                                      <p:tavLst>
                                        <p:tav tm="0" fmla="#ppt_w*sin(2.5*pi*$)">
                                          <p:val>
                                            <p:fltVal val="0"/>
                                          </p:val>
                                        </p:tav>
                                        <p:tav tm="100000">
                                          <p:val>
                                            <p:fltVal val="1"/>
                                          </p:val>
                                        </p:tav>
                                      </p:tavLst>
                                    </p:anim>
                                    <p:anim calcmode="lin" valueType="num">
                                      <p:cBhvr>
                                        <p:cTn id="12" dur="1500" fill="hold"/>
                                        <p:tgtEl>
                                          <p:spTgt spid="110"/>
                                        </p:tgtEl>
                                        <p:attrNameLst>
                                          <p:attrName>ppt_h</p:attrName>
                                        </p:attrNameLst>
                                      </p:cBhvr>
                                      <p:tavLst>
                                        <p:tav tm="0">
                                          <p:val>
                                            <p:strVal val="#ppt_h"/>
                                          </p:val>
                                        </p:tav>
                                        <p:tav tm="100000">
                                          <p:val>
                                            <p:strVal val="#ppt_h"/>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113"/>
                                        </p:tgtEl>
                                        <p:attrNameLst>
                                          <p:attrName>style.visibility</p:attrName>
                                        </p:attrNameLst>
                                      </p:cBhvr>
                                      <p:to>
                                        <p:strVal val="visible"/>
                                      </p:to>
                                    </p:set>
                                    <p:anim calcmode="lin" valueType="num">
                                      <p:cBhvr>
                                        <p:cTn id="15" dur="1000" fill="hold"/>
                                        <p:tgtEl>
                                          <p:spTgt spid="113"/>
                                        </p:tgtEl>
                                        <p:attrNameLst>
                                          <p:attrName>ppt_w</p:attrName>
                                        </p:attrNameLst>
                                      </p:cBhvr>
                                      <p:tavLst>
                                        <p:tav tm="0">
                                          <p:val>
                                            <p:fltVal val="0"/>
                                          </p:val>
                                        </p:tav>
                                        <p:tav tm="100000">
                                          <p:val>
                                            <p:strVal val="#ppt_w"/>
                                          </p:val>
                                        </p:tav>
                                      </p:tavLst>
                                    </p:anim>
                                    <p:anim calcmode="lin" valueType="num">
                                      <p:cBhvr>
                                        <p:cTn id="16" dur="1000" fill="hold"/>
                                        <p:tgtEl>
                                          <p:spTgt spid="113"/>
                                        </p:tgtEl>
                                        <p:attrNameLst>
                                          <p:attrName>ppt_h</p:attrName>
                                        </p:attrNameLst>
                                      </p:cBhvr>
                                      <p:tavLst>
                                        <p:tav tm="0">
                                          <p:val>
                                            <p:fltVal val="0"/>
                                          </p:val>
                                        </p:tav>
                                        <p:tav tm="100000">
                                          <p:val>
                                            <p:strVal val="#ppt_h"/>
                                          </p:val>
                                        </p:tav>
                                      </p:tavLst>
                                    </p:anim>
                                    <p:anim calcmode="lin" valueType="num">
                                      <p:cBhvr>
                                        <p:cTn id="17" dur="1000" fill="hold"/>
                                        <p:tgtEl>
                                          <p:spTgt spid="113"/>
                                        </p:tgtEl>
                                        <p:attrNameLst>
                                          <p:attrName>style.rotation</p:attrName>
                                        </p:attrNameLst>
                                      </p:cBhvr>
                                      <p:tavLst>
                                        <p:tav tm="0">
                                          <p:val>
                                            <p:fltVal val="90"/>
                                          </p:val>
                                        </p:tav>
                                        <p:tav tm="100000">
                                          <p:val>
                                            <p:fltVal val="0"/>
                                          </p:val>
                                        </p:tav>
                                      </p:tavLst>
                                    </p:anim>
                                    <p:animEffect transition="in" filter="fade">
                                      <p:cBhvr>
                                        <p:cTn id="18" dur="1000"/>
                                        <p:tgtEl>
                                          <p:spTgt spid="11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anim calcmode="lin" valueType="num">
                                      <p:cBhvr>
                                        <p:cTn id="21" dur="500" fill="hold"/>
                                        <p:tgtEl>
                                          <p:spTgt spid="109"/>
                                        </p:tgtEl>
                                        <p:attrNameLst>
                                          <p:attrName>ppt_w</p:attrName>
                                        </p:attrNameLst>
                                      </p:cBhvr>
                                      <p:tavLst>
                                        <p:tav tm="0">
                                          <p:val>
                                            <p:fltVal val="0"/>
                                          </p:val>
                                        </p:tav>
                                        <p:tav tm="100000">
                                          <p:val>
                                            <p:strVal val="#ppt_w"/>
                                          </p:val>
                                        </p:tav>
                                      </p:tavLst>
                                    </p:anim>
                                    <p:anim calcmode="lin" valueType="num">
                                      <p:cBhvr>
                                        <p:cTn id="22" dur="500" fill="hold"/>
                                        <p:tgtEl>
                                          <p:spTgt spid="109"/>
                                        </p:tgtEl>
                                        <p:attrNameLst>
                                          <p:attrName>ppt_h</p:attrName>
                                        </p:attrNameLst>
                                      </p:cBhvr>
                                      <p:tavLst>
                                        <p:tav tm="0">
                                          <p:val>
                                            <p:fltVal val="0"/>
                                          </p:val>
                                        </p:tav>
                                        <p:tav tm="100000">
                                          <p:val>
                                            <p:strVal val="#ppt_h"/>
                                          </p:val>
                                        </p:tav>
                                      </p:tavLst>
                                    </p:anim>
                                    <p:animEffect transition="in" filter="fade">
                                      <p:cBhvr>
                                        <p:cTn id="23" dur="500"/>
                                        <p:tgtEl>
                                          <p:spTgt spid="109"/>
                                        </p:tgtEl>
                                      </p:cBhvr>
                                    </p:animEffect>
                                  </p:childTnLst>
                                </p:cTn>
                              </p:par>
                              <p:par>
                                <p:cTn id="24" presetID="45" presetClass="entr" presetSubtype="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1500"/>
                                        <p:tgtEl>
                                          <p:spTgt spid="112"/>
                                        </p:tgtEl>
                                      </p:cBhvr>
                                    </p:animEffect>
                                    <p:anim calcmode="lin" valueType="num">
                                      <p:cBhvr>
                                        <p:cTn id="27" dur="1500" fill="hold"/>
                                        <p:tgtEl>
                                          <p:spTgt spid="112"/>
                                        </p:tgtEl>
                                        <p:attrNameLst>
                                          <p:attrName>ppt_w</p:attrName>
                                        </p:attrNameLst>
                                      </p:cBhvr>
                                      <p:tavLst>
                                        <p:tav tm="0" fmla="#ppt_w*sin(2.5*pi*$)">
                                          <p:val>
                                            <p:fltVal val="0"/>
                                          </p:val>
                                        </p:tav>
                                        <p:tav tm="100000">
                                          <p:val>
                                            <p:fltVal val="1"/>
                                          </p:val>
                                        </p:tav>
                                      </p:tavLst>
                                    </p:anim>
                                    <p:anim calcmode="lin" valueType="num">
                                      <p:cBhvr>
                                        <p:cTn id="28" dur="1500" fill="hold"/>
                                        <p:tgtEl>
                                          <p:spTgt spid="112"/>
                                        </p:tgtEl>
                                        <p:attrNameLst>
                                          <p:attrName>ppt_h</p:attrName>
                                        </p:attrNameLst>
                                      </p:cBhvr>
                                      <p:tavLst>
                                        <p:tav tm="0">
                                          <p:val>
                                            <p:strVal val="#ppt_h"/>
                                          </p:val>
                                        </p:tav>
                                        <p:tav tm="100000">
                                          <p:val>
                                            <p:strVal val="#ppt_h"/>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 calcmode="lin" valueType="num">
                                      <p:cBhvr>
                                        <p:cTn id="31" dur="500" fill="hold"/>
                                        <p:tgtEl>
                                          <p:spTgt spid="111"/>
                                        </p:tgtEl>
                                        <p:attrNameLst>
                                          <p:attrName>ppt_w</p:attrName>
                                        </p:attrNameLst>
                                      </p:cBhvr>
                                      <p:tavLst>
                                        <p:tav tm="0">
                                          <p:val>
                                            <p:fltVal val="0"/>
                                          </p:val>
                                        </p:tav>
                                        <p:tav tm="100000">
                                          <p:val>
                                            <p:strVal val="#ppt_w"/>
                                          </p:val>
                                        </p:tav>
                                      </p:tavLst>
                                    </p:anim>
                                    <p:anim calcmode="lin" valueType="num">
                                      <p:cBhvr>
                                        <p:cTn id="32" dur="500" fill="hold"/>
                                        <p:tgtEl>
                                          <p:spTgt spid="111"/>
                                        </p:tgtEl>
                                        <p:attrNameLst>
                                          <p:attrName>ppt_h</p:attrName>
                                        </p:attrNameLst>
                                      </p:cBhvr>
                                      <p:tavLst>
                                        <p:tav tm="0">
                                          <p:val>
                                            <p:fltVal val="0"/>
                                          </p:val>
                                        </p:tav>
                                        <p:tav tm="100000">
                                          <p:val>
                                            <p:strVal val="#ppt_h"/>
                                          </p:val>
                                        </p:tav>
                                      </p:tavLst>
                                    </p:anim>
                                    <p:animEffect transition="in" filter="fade">
                                      <p:cBhvr>
                                        <p:cTn id="33" dur="500"/>
                                        <p:tgtEl>
                                          <p:spTgt spid="111"/>
                                        </p:tgtEl>
                                      </p:cBhvr>
                                    </p:animEffect>
                                  </p:childTnLst>
                                </p:cTn>
                              </p:par>
                            </p:childTnLst>
                          </p:cTn>
                        </p:par>
                        <p:par>
                          <p:cTn id="34" fill="hold">
                            <p:stCondLst>
                              <p:cond delay="1500"/>
                            </p:stCondLst>
                            <p:childTnLst>
                              <p:par>
                                <p:cTn id="35" presetID="22" presetClass="entr" presetSubtype="8" fill="hold" nodeType="after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left)">
                                      <p:cBhvr>
                                        <p:cTn id="37"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9" grpId="0" animBg="1"/>
      <p:bldP spid="110" grpId="0" animBg="1"/>
      <p:bldP spid="111" grpId="0" animBg="1"/>
      <p:bldP spid="112" grpId="0" animBg="1"/>
      <p:bldP spid="113"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grpSp>
        <p:nvGrpSpPr>
          <p:cNvPr id="6" name="Grupo 5">
            <a:extLst>
              <a:ext uri="{FF2B5EF4-FFF2-40B4-BE49-F238E27FC236}">
                <a16:creationId xmlns:a16="http://schemas.microsoft.com/office/drawing/2014/main" id="{9EB2FB4F-A4E9-4125-88BB-338176F3202A}"/>
              </a:ext>
            </a:extLst>
          </p:cNvPr>
          <p:cNvGrpSpPr/>
          <p:nvPr/>
        </p:nvGrpSpPr>
        <p:grpSpPr>
          <a:xfrm>
            <a:off x="1760163" y="1291869"/>
            <a:ext cx="7610172" cy="4148381"/>
            <a:chOff x="1655388" y="968019"/>
            <a:chExt cx="7610172" cy="4148381"/>
          </a:xfrm>
        </p:grpSpPr>
        <p:sp>
          <p:nvSpPr>
            <p:cNvPr id="3" name="Hexágono 2">
              <a:extLst>
                <a:ext uri="{FF2B5EF4-FFF2-40B4-BE49-F238E27FC236}">
                  <a16:creationId xmlns:a16="http://schemas.microsoft.com/office/drawing/2014/main" id="{1C7F240C-26D3-4148-8F10-6E5AC10DFD49}"/>
                </a:ext>
              </a:extLst>
            </p:cNvPr>
            <p:cNvSpPr/>
            <p:nvPr/>
          </p:nvSpPr>
          <p:spPr>
            <a:xfrm>
              <a:off x="2448000" y="976400"/>
              <a:ext cx="6588000" cy="4140000"/>
            </a:xfrm>
            <a:prstGeom prst="hexagon">
              <a:avLst/>
            </a:prstGeom>
            <a:blipFill>
              <a:blip r:embed="rId4" cstate="screen">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09" name="Triángulo isósceles 108">
              <a:extLst>
                <a:ext uri="{FF2B5EF4-FFF2-40B4-BE49-F238E27FC236}">
                  <a16:creationId xmlns:a16="http://schemas.microsoft.com/office/drawing/2014/main" id="{1C64E321-047E-45E1-8EA4-5E4122698BBB}"/>
                </a:ext>
              </a:extLst>
            </p:cNvPr>
            <p:cNvSpPr/>
            <p:nvPr/>
          </p:nvSpPr>
          <p:spPr>
            <a:xfrm rot="14590686">
              <a:off x="7501465" y="2111568"/>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0" name="Triángulo isósceles 109">
              <a:extLst>
                <a:ext uri="{FF2B5EF4-FFF2-40B4-BE49-F238E27FC236}">
                  <a16:creationId xmlns:a16="http://schemas.microsoft.com/office/drawing/2014/main" id="{8A245755-D38D-4774-ACC7-813C3AD0DB8C}"/>
                </a:ext>
              </a:extLst>
            </p:cNvPr>
            <p:cNvSpPr/>
            <p:nvPr/>
          </p:nvSpPr>
          <p:spPr>
            <a:xfrm rot="21322999">
              <a:off x="2817780" y="968019"/>
              <a:ext cx="1410960" cy="1171823"/>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1" name="Triángulo isósceles 110">
              <a:extLst>
                <a:ext uri="{FF2B5EF4-FFF2-40B4-BE49-F238E27FC236}">
                  <a16:creationId xmlns:a16="http://schemas.microsoft.com/office/drawing/2014/main" id="{57F9F5F6-F264-4071-967D-1DB3E834F144}"/>
                </a:ext>
              </a:extLst>
            </p:cNvPr>
            <p:cNvSpPr/>
            <p:nvPr/>
          </p:nvSpPr>
          <p:spPr>
            <a:xfrm>
              <a:off x="2573940" y="3939159"/>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2" name="Triángulo isósceles 111">
              <a:extLst>
                <a:ext uri="{FF2B5EF4-FFF2-40B4-BE49-F238E27FC236}">
                  <a16:creationId xmlns:a16="http://schemas.microsoft.com/office/drawing/2014/main" id="{E1D49CDD-ED27-4969-96F1-B92D8F09E9E2}"/>
                </a:ext>
              </a:extLst>
            </p:cNvPr>
            <p:cNvSpPr/>
            <p:nvPr/>
          </p:nvSpPr>
          <p:spPr>
            <a:xfrm>
              <a:off x="7854600" y="3939158"/>
              <a:ext cx="1410960" cy="1171823"/>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3" name="Triángulo isósceles 112">
              <a:extLst>
                <a:ext uri="{FF2B5EF4-FFF2-40B4-BE49-F238E27FC236}">
                  <a16:creationId xmlns:a16="http://schemas.microsoft.com/office/drawing/2014/main" id="{87B71E48-671D-48CB-801D-E31EAD5A7CBB}"/>
                </a:ext>
              </a:extLst>
            </p:cNvPr>
            <p:cNvSpPr/>
            <p:nvPr/>
          </p:nvSpPr>
          <p:spPr>
            <a:xfrm rot="17790431">
              <a:off x="1535820" y="1565903"/>
              <a:ext cx="1410960" cy="1171823"/>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114" name="Grupo 113">
            <a:extLst>
              <a:ext uri="{FF2B5EF4-FFF2-40B4-BE49-F238E27FC236}">
                <a16:creationId xmlns:a16="http://schemas.microsoft.com/office/drawing/2014/main" id="{98616CB7-9397-44F8-A2A4-111EB65C6F1B}"/>
              </a:ext>
            </a:extLst>
          </p:cNvPr>
          <p:cNvGrpSpPr/>
          <p:nvPr/>
        </p:nvGrpSpPr>
        <p:grpSpPr>
          <a:xfrm>
            <a:off x="2520716" y="4427455"/>
            <a:ext cx="4489893" cy="656054"/>
            <a:chOff x="2500346" y="3271552"/>
            <a:chExt cx="4489893" cy="656054"/>
          </a:xfrm>
        </p:grpSpPr>
        <p:sp>
          <p:nvSpPr>
            <p:cNvPr id="115" name="Rectángulo 114">
              <a:extLst>
                <a:ext uri="{FF2B5EF4-FFF2-40B4-BE49-F238E27FC236}">
                  <a16:creationId xmlns:a16="http://schemas.microsoft.com/office/drawing/2014/main" id="{2855559D-2763-42E8-903F-C3DD80EDB667}"/>
                </a:ext>
              </a:extLst>
            </p:cNvPr>
            <p:cNvSpPr/>
            <p:nvPr/>
          </p:nvSpPr>
          <p:spPr>
            <a:xfrm>
              <a:off x="2894305" y="3274419"/>
              <a:ext cx="3708218" cy="647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6" name="Triángulo isósceles 115">
              <a:extLst>
                <a:ext uri="{FF2B5EF4-FFF2-40B4-BE49-F238E27FC236}">
                  <a16:creationId xmlns:a16="http://schemas.microsoft.com/office/drawing/2014/main" id="{1A80AE88-9C9C-4422-885F-02804FFC6A0B}"/>
                </a:ext>
              </a:extLst>
            </p:cNvPr>
            <p:cNvSpPr>
              <a:spLocks noChangeAspect="1"/>
            </p:cNvSpPr>
            <p:nvPr/>
          </p:nvSpPr>
          <p:spPr>
            <a:xfrm rot="10800000">
              <a:off x="6228057" y="3274419"/>
              <a:ext cx="762182" cy="653187"/>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7" name="Triángulo isósceles 116">
              <a:extLst>
                <a:ext uri="{FF2B5EF4-FFF2-40B4-BE49-F238E27FC236}">
                  <a16:creationId xmlns:a16="http://schemas.microsoft.com/office/drawing/2014/main" id="{640D23C7-F0D1-49C0-9FA4-02CFD40D6E6A}"/>
                </a:ext>
              </a:extLst>
            </p:cNvPr>
            <p:cNvSpPr>
              <a:spLocks noChangeAspect="1"/>
            </p:cNvSpPr>
            <p:nvPr/>
          </p:nvSpPr>
          <p:spPr>
            <a:xfrm>
              <a:off x="2500346" y="3271552"/>
              <a:ext cx="762182" cy="653187"/>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spTree>
    <p:extLst>
      <p:ext uri="{BB962C8B-B14F-4D97-AF65-F5344CB8AC3E}">
        <p14:creationId xmlns:p14="http://schemas.microsoft.com/office/powerpoint/2010/main" val="237430876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B4F9419-675D-4177-B2E7-266F883FB9EC}"/>
              </a:ext>
            </a:extLst>
          </p:cNvPr>
          <p:cNvGrpSpPr>
            <a:grpSpLocks noChangeAspect="1"/>
          </p:cNvGrpSpPr>
          <p:nvPr/>
        </p:nvGrpSpPr>
        <p:grpSpPr>
          <a:xfrm rot="1996333">
            <a:off x="9442545" y="2894120"/>
            <a:ext cx="2398269" cy="1960790"/>
            <a:chOff x="2464593" y="621506"/>
            <a:chExt cx="769424" cy="629070"/>
          </a:xfrm>
        </p:grpSpPr>
        <p:grpSp>
          <p:nvGrpSpPr>
            <p:cNvPr id="12" name="Grupo 11">
              <a:extLst>
                <a:ext uri="{FF2B5EF4-FFF2-40B4-BE49-F238E27FC236}">
                  <a16:creationId xmlns:a16="http://schemas.microsoft.com/office/drawing/2014/main" id="{14625D9A-5C58-4CDD-BE29-CF48D746683E}"/>
                </a:ext>
              </a:extLst>
            </p:cNvPr>
            <p:cNvGrpSpPr/>
            <p:nvPr/>
          </p:nvGrpSpPr>
          <p:grpSpPr>
            <a:xfrm>
              <a:off x="2464593" y="621506"/>
              <a:ext cx="769424" cy="74662"/>
              <a:chOff x="2464593" y="621506"/>
              <a:chExt cx="769424" cy="74662"/>
            </a:xfrm>
          </p:grpSpPr>
          <p:sp>
            <p:nvSpPr>
              <p:cNvPr id="37" name="Elipse 36">
                <a:extLst>
                  <a:ext uri="{FF2B5EF4-FFF2-40B4-BE49-F238E27FC236}">
                    <a16:creationId xmlns:a16="http://schemas.microsoft.com/office/drawing/2014/main" id="{6C8B6098-2E14-4CA5-B29F-D5CCEC27937E}"/>
                  </a:ext>
                </a:extLst>
              </p:cNvPr>
              <p:cNvSpPr/>
              <p:nvPr/>
            </p:nvSpPr>
            <p:spPr>
              <a:xfrm>
                <a:off x="2464593" y="621506"/>
                <a:ext cx="72000" cy="72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8" name="Elipse 37">
                <a:extLst>
                  <a:ext uri="{FF2B5EF4-FFF2-40B4-BE49-F238E27FC236}">
                    <a16:creationId xmlns:a16="http://schemas.microsoft.com/office/drawing/2014/main" id="{E8DFE456-E680-490F-B579-53CAB4C45D9A}"/>
                  </a:ext>
                </a:extLst>
              </p:cNvPr>
              <p:cNvSpPr/>
              <p:nvPr/>
            </p:nvSpPr>
            <p:spPr>
              <a:xfrm>
                <a:off x="2647949" y="621506"/>
                <a:ext cx="72000" cy="72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9" name="Elipse 38">
                <a:extLst>
                  <a:ext uri="{FF2B5EF4-FFF2-40B4-BE49-F238E27FC236}">
                    <a16:creationId xmlns:a16="http://schemas.microsoft.com/office/drawing/2014/main" id="{0BC0E7F1-52CE-4988-B74E-E1A7A06360B1}"/>
                  </a:ext>
                </a:extLst>
              </p:cNvPr>
              <p:cNvSpPr/>
              <p:nvPr/>
            </p:nvSpPr>
            <p:spPr>
              <a:xfrm>
                <a:off x="2831305" y="621506"/>
                <a:ext cx="72000" cy="72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40" name="Elipse 39">
                <a:extLst>
                  <a:ext uri="{FF2B5EF4-FFF2-40B4-BE49-F238E27FC236}">
                    <a16:creationId xmlns:a16="http://schemas.microsoft.com/office/drawing/2014/main" id="{C6EFBEA9-911D-4D10-A6D2-BB3599CE3BBF}"/>
                  </a:ext>
                </a:extLst>
              </p:cNvPr>
              <p:cNvSpPr/>
              <p:nvPr/>
            </p:nvSpPr>
            <p:spPr>
              <a:xfrm>
                <a:off x="3014661" y="624168"/>
                <a:ext cx="72000" cy="72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41" name="Elipse 40">
                <a:extLst>
                  <a:ext uri="{FF2B5EF4-FFF2-40B4-BE49-F238E27FC236}">
                    <a16:creationId xmlns:a16="http://schemas.microsoft.com/office/drawing/2014/main" id="{2BE52AEB-4EFE-45EA-9AB0-547B49EF598E}"/>
                  </a:ext>
                </a:extLst>
              </p:cNvPr>
              <p:cNvSpPr/>
              <p:nvPr/>
            </p:nvSpPr>
            <p:spPr>
              <a:xfrm>
                <a:off x="3162017" y="621506"/>
                <a:ext cx="72000" cy="72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13" name="Grupo 12">
              <a:extLst>
                <a:ext uri="{FF2B5EF4-FFF2-40B4-BE49-F238E27FC236}">
                  <a16:creationId xmlns:a16="http://schemas.microsoft.com/office/drawing/2014/main" id="{915D2A6A-3627-400F-80C3-91F02236C600}"/>
                </a:ext>
              </a:extLst>
            </p:cNvPr>
            <p:cNvGrpSpPr/>
            <p:nvPr/>
          </p:nvGrpSpPr>
          <p:grpSpPr>
            <a:xfrm>
              <a:off x="2473593" y="808048"/>
              <a:ext cx="751424" cy="55576"/>
              <a:chOff x="2473593" y="619930"/>
              <a:chExt cx="751424" cy="55576"/>
            </a:xfrm>
          </p:grpSpPr>
          <p:sp>
            <p:nvSpPr>
              <p:cNvPr id="32" name="Elipse 31">
                <a:extLst>
                  <a:ext uri="{FF2B5EF4-FFF2-40B4-BE49-F238E27FC236}">
                    <a16:creationId xmlns:a16="http://schemas.microsoft.com/office/drawing/2014/main" id="{75169F11-72F9-4B08-966A-24FD458F02B4}"/>
                  </a:ext>
                </a:extLst>
              </p:cNvPr>
              <p:cNvSpPr>
                <a:spLocks noChangeAspect="1"/>
              </p:cNvSpPr>
              <p:nvPr/>
            </p:nvSpPr>
            <p:spPr>
              <a:xfrm>
                <a:off x="2473593" y="621506"/>
                <a:ext cx="54000" cy="54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3" name="Elipse 32">
                <a:extLst>
                  <a:ext uri="{FF2B5EF4-FFF2-40B4-BE49-F238E27FC236}">
                    <a16:creationId xmlns:a16="http://schemas.microsoft.com/office/drawing/2014/main" id="{26050FEF-B497-435A-A6C4-86173C107FCC}"/>
                  </a:ext>
                </a:extLst>
              </p:cNvPr>
              <p:cNvSpPr>
                <a:spLocks noChangeAspect="1"/>
              </p:cNvSpPr>
              <p:nvPr/>
            </p:nvSpPr>
            <p:spPr>
              <a:xfrm>
                <a:off x="2656949" y="619930"/>
                <a:ext cx="54000" cy="54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4" name="Elipse 33">
                <a:extLst>
                  <a:ext uri="{FF2B5EF4-FFF2-40B4-BE49-F238E27FC236}">
                    <a16:creationId xmlns:a16="http://schemas.microsoft.com/office/drawing/2014/main" id="{AD2D2756-6C49-4AE4-A3B6-7CE8780CA932}"/>
                  </a:ext>
                </a:extLst>
              </p:cNvPr>
              <p:cNvSpPr>
                <a:spLocks noChangeAspect="1"/>
              </p:cNvSpPr>
              <p:nvPr/>
            </p:nvSpPr>
            <p:spPr>
              <a:xfrm>
                <a:off x="2840305" y="619930"/>
                <a:ext cx="54000" cy="54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5" name="Elipse 34">
                <a:extLst>
                  <a:ext uri="{FF2B5EF4-FFF2-40B4-BE49-F238E27FC236}">
                    <a16:creationId xmlns:a16="http://schemas.microsoft.com/office/drawing/2014/main" id="{0CDFCA70-1F8A-45B7-8DEE-0E397F80D572}"/>
                  </a:ext>
                </a:extLst>
              </p:cNvPr>
              <p:cNvSpPr>
                <a:spLocks noChangeAspect="1"/>
              </p:cNvSpPr>
              <p:nvPr/>
            </p:nvSpPr>
            <p:spPr>
              <a:xfrm>
                <a:off x="3023661" y="619930"/>
                <a:ext cx="54000" cy="54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6" name="Elipse 35">
                <a:extLst>
                  <a:ext uri="{FF2B5EF4-FFF2-40B4-BE49-F238E27FC236}">
                    <a16:creationId xmlns:a16="http://schemas.microsoft.com/office/drawing/2014/main" id="{B440B5C9-39A2-4C37-AC0C-8BF44290AEB7}"/>
                  </a:ext>
                </a:extLst>
              </p:cNvPr>
              <p:cNvSpPr>
                <a:spLocks noChangeAspect="1"/>
              </p:cNvSpPr>
              <p:nvPr/>
            </p:nvSpPr>
            <p:spPr>
              <a:xfrm>
                <a:off x="3171017" y="619930"/>
                <a:ext cx="54000" cy="54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14" name="Grupo 13">
              <a:extLst>
                <a:ext uri="{FF2B5EF4-FFF2-40B4-BE49-F238E27FC236}">
                  <a16:creationId xmlns:a16="http://schemas.microsoft.com/office/drawing/2014/main" id="{60F0D84D-83AA-453B-B2C2-7B7BC2D95FCB}"/>
                </a:ext>
              </a:extLst>
            </p:cNvPr>
            <p:cNvGrpSpPr/>
            <p:nvPr/>
          </p:nvGrpSpPr>
          <p:grpSpPr>
            <a:xfrm>
              <a:off x="2483923" y="973928"/>
              <a:ext cx="733424" cy="36000"/>
              <a:chOff x="2473593" y="619930"/>
              <a:chExt cx="733424" cy="36000"/>
            </a:xfrm>
          </p:grpSpPr>
          <p:sp>
            <p:nvSpPr>
              <p:cNvPr id="27" name="Elipse 26">
                <a:extLst>
                  <a:ext uri="{FF2B5EF4-FFF2-40B4-BE49-F238E27FC236}">
                    <a16:creationId xmlns:a16="http://schemas.microsoft.com/office/drawing/2014/main" id="{7CC852B8-640C-4F57-82BE-CDFC31B740E2}"/>
                  </a:ext>
                </a:extLst>
              </p:cNvPr>
              <p:cNvSpPr>
                <a:spLocks noChangeAspect="1"/>
              </p:cNvSpPr>
              <p:nvPr/>
            </p:nvSpPr>
            <p:spPr>
              <a:xfrm>
                <a:off x="2473593" y="619930"/>
                <a:ext cx="36000" cy="36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8" name="Elipse 27">
                <a:extLst>
                  <a:ext uri="{FF2B5EF4-FFF2-40B4-BE49-F238E27FC236}">
                    <a16:creationId xmlns:a16="http://schemas.microsoft.com/office/drawing/2014/main" id="{EECFF964-14AA-4034-9CA9-76A8567A79C1}"/>
                  </a:ext>
                </a:extLst>
              </p:cNvPr>
              <p:cNvSpPr>
                <a:spLocks noChangeAspect="1"/>
              </p:cNvSpPr>
              <p:nvPr/>
            </p:nvSpPr>
            <p:spPr>
              <a:xfrm>
                <a:off x="2656949" y="619930"/>
                <a:ext cx="36000" cy="36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9" name="Elipse 28">
                <a:extLst>
                  <a:ext uri="{FF2B5EF4-FFF2-40B4-BE49-F238E27FC236}">
                    <a16:creationId xmlns:a16="http://schemas.microsoft.com/office/drawing/2014/main" id="{B785FAB1-D86F-46E4-9FBC-78E213746064}"/>
                  </a:ext>
                </a:extLst>
              </p:cNvPr>
              <p:cNvSpPr>
                <a:spLocks noChangeAspect="1"/>
              </p:cNvSpPr>
              <p:nvPr/>
            </p:nvSpPr>
            <p:spPr>
              <a:xfrm>
                <a:off x="2840305" y="619930"/>
                <a:ext cx="36000" cy="36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0" name="Elipse 29">
                <a:extLst>
                  <a:ext uri="{FF2B5EF4-FFF2-40B4-BE49-F238E27FC236}">
                    <a16:creationId xmlns:a16="http://schemas.microsoft.com/office/drawing/2014/main" id="{18957A77-8872-449E-BA3F-04BBA489DF56}"/>
                  </a:ext>
                </a:extLst>
              </p:cNvPr>
              <p:cNvSpPr>
                <a:spLocks noChangeAspect="1"/>
              </p:cNvSpPr>
              <p:nvPr/>
            </p:nvSpPr>
            <p:spPr>
              <a:xfrm>
                <a:off x="3023661" y="619930"/>
                <a:ext cx="36000" cy="36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1" name="Elipse 30">
                <a:extLst>
                  <a:ext uri="{FF2B5EF4-FFF2-40B4-BE49-F238E27FC236}">
                    <a16:creationId xmlns:a16="http://schemas.microsoft.com/office/drawing/2014/main" id="{F652687B-9058-4EDD-A2B9-F6FA7E3560C5}"/>
                  </a:ext>
                </a:extLst>
              </p:cNvPr>
              <p:cNvSpPr>
                <a:spLocks noChangeAspect="1"/>
              </p:cNvSpPr>
              <p:nvPr/>
            </p:nvSpPr>
            <p:spPr>
              <a:xfrm>
                <a:off x="3171017" y="619930"/>
                <a:ext cx="36000" cy="36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15" name="Grupo 14">
              <a:extLst>
                <a:ext uri="{FF2B5EF4-FFF2-40B4-BE49-F238E27FC236}">
                  <a16:creationId xmlns:a16="http://schemas.microsoft.com/office/drawing/2014/main" id="{C817EC82-4DE2-4ECB-8375-E189957CF6CA}"/>
                </a:ext>
              </a:extLst>
            </p:cNvPr>
            <p:cNvGrpSpPr/>
            <p:nvPr/>
          </p:nvGrpSpPr>
          <p:grpSpPr>
            <a:xfrm>
              <a:off x="2486060" y="1096220"/>
              <a:ext cx="724087" cy="41331"/>
              <a:chOff x="2481017" y="607399"/>
              <a:chExt cx="724087" cy="41331"/>
            </a:xfrm>
          </p:grpSpPr>
          <p:sp>
            <p:nvSpPr>
              <p:cNvPr id="22" name="Elipse 21">
                <a:extLst>
                  <a:ext uri="{FF2B5EF4-FFF2-40B4-BE49-F238E27FC236}">
                    <a16:creationId xmlns:a16="http://schemas.microsoft.com/office/drawing/2014/main" id="{679FDCBB-832B-46B4-92F0-23064216BD04}"/>
                  </a:ext>
                </a:extLst>
              </p:cNvPr>
              <p:cNvSpPr>
                <a:spLocks noChangeAspect="1"/>
              </p:cNvSpPr>
              <p:nvPr/>
            </p:nvSpPr>
            <p:spPr>
              <a:xfrm>
                <a:off x="2481017" y="619930"/>
                <a:ext cx="28800" cy="288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3" name="Elipse 22">
                <a:extLst>
                  <a:ext uri="{FF2B5EF4-FFF2-40B4-BE49-F238E27FC236}">
                    <a16:creationId xmlns:a16="http://schemas.microsoft.com/office/drawing/2014/main" id="{B66CFD33-423B-41D7-B5DE-6ACD3DB04831}"/>
                  </a:ext>
                </a:extLst>
              </p:cNvPr>
              <p:cNvSpPr>
                <a:spLocks noChangeAspect="1"/>
              </p:cNvSpPr>
              <p:nvPr/>
            </p:nvSpPr>
            <p:spPr>
              <a:xfrm>
                <a:off x="2664506" y="618587"/>
                <a:ext cx="28800" cy="288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4" name="Elipse 23">
                <a:extLst>
                  <a:ext uri="{FF2B5EF4-FFF2-40B4-BE49-F238E27FC236}">
                    <a16:creationId xmlns:a16="http://schemas.microsoft.com/office/drawing/2014/main" id="{CF28913F-78DD-4D8A-BB54-462D13666D07}"/>
                  </a:ext>
                </a:extLst>
              </p:cNvPr>
              <p:cNvSpPr>
                <a:spLocks noChangeAspect="1"/>
              </p:cNvSpPr>
              <p:nvPr/>
            </p:nvSpPr>
            <p:spPr>
              <a:xfrm>
                <a:off x="2847862" y="614064"/>
                <a:ext cx="28800" cy="288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5" name="Elipse 24">
                <a:extLst>
                  <a:ext uri="{FF2B5EF4-FFF2-40B4-BE49-F238E27FC236}">
                    <a16:creationId xmlns:a16="http://schemas.microsoft.com/office/drawing/2014/main" id="{716CE621-E74B-40AD-A8F8-98703160681C}"/>
                  </a:ext>
                </a:extLst>
              </p:cNvPr>
              <p:cNvSpPr>
                <a:spLocks noChangeAspect="1"/>
              </p:cNvSpPr>
              <p:nvPr/>
            </p:nvSpPr>
            <p:spPr>
              <a:xfrm>
                <a:off x="3031218" y="614064"/>
                <a:ext cx="28800" cy="288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6" name="Elipse 25">
                <a:extLst>
                  <a:ext uri="{FF2B5EF4-FFF2-40B4-BE49-F238E27FC236}">
                    <a16:creationId xmlns:a16="http://schemas.microsoft.com/office/drawing/2014/main" id="{2479443A-6044-4A9A-B91A-E03BDC5D6108}"/>
                  </a:ext>
                </a:extLst>
              </p:cNvPr>
              <p:cNvSpPr>
                <a:spLocks noChangeAspect="1"/>
              </p:cNvSpPr>
              <p:nvPr/>
            </p:nvSpPr>
            <p:spPr>
              <a:xfrm>
                <a:off x="3176304" y="607399"/>
                <a:ext cx="28800" cy="288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16" name="Grupo 15">
              <a:extLst>
                <a:ext uri="{FF2B5EF4-FFF2-40B4-BE49-F238E27FC236}">
                  <a16:creationId xmlns:a16="http://schemas.microsoft.com/office/drawing/2014/main" id="{F64BBB4E-0214-4BDF-9E2D-638F44B12D12}"/>
                </a:ext>
              </a:extLst>
            </p:cNvPr>
            <p:cNvGrpSpPr/>
            <p:nvPr/>
          </p:nvGrpSpPr>
          <p:grpSpPr>
            <a:xfrm>
              <a:off x="2491346" y="1231233"/>
              <a:ext cx="718049" cy="19343"/>
              <a:chOff x="2492922" y="618587"/>
              <a:chExt cx="718049" cy="19343"/>
            </a:xfrm>
          </p:grpSpPr>
          <p:sp>
            <p:nvSpPr>
              <p:cNvPr id="17" name="Elipse 16">
                <a:extLst>
                  <a:ext uri="{FF2B5EF4-FFF2-40B4-BE49-F238E27FC236}">
                    <a16:creationId xmlns:a16="http://schemas.microsoft.com/office/drawing/2014/main" id="{0B00665D-7D2D-46B2-8303-FE24616246CF}"/>
                  </a:ext>
                </a:extLst>
              </p:cNvPr>
              <p:cNvSpPr>
                <a:spLocks noChangeAspect="1"/>
              </p:cNvSpPr>
              <p:nvPr/>
            </p:nvSpPr>
            <p:spPr>
              <a:xfrm>
                <a:off x="2492922" y="619930"/>
                <a:ext cx="18000" cy="18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8" name="Elipse 17">
                <a:extLst>
                  <a:ext uri="{FF2B5EF4-FFF2-40B4-BE49-F238E27FC236}">
                    <a16:creationId xmlns:a16="http://schemas.microsoft.com/office/drawing/2014/main" id="{5B4A408D-4A90-4CD6-A8BD-3239CBFEE3FD}"/>
                  </a:ext>
                </a:extLst>
              </p:cNvPr>
              <p:cNvSpPr>
                <a:spLocks noChangeAspect="1"/>
              </p:cNvSpPr>
              <p:nvPr/>
            </p:nvSpPr>
            <p:spPr>
              <a:xfrm>
                <a:off x="2674030" y="618587"/>
                <a:ext cx="18000" cy="18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9" name="Elipse 18">
                <a:extLst>
                  <a:ext uri="{FF2B5EF4-FFF2-40B4-BE49-F238E27FC236}">
                    <a16:creationId xmlns:a16="http://schemas.microsoft.com/office/drawing/2014/main" id="{5A8468CB-02F1-4F25-8D1A-CCE2BBFF787C}"/>
                  </a:ext>
                </a:extLst>
              </p:cNvPr>
              <p:cNvSpPr>
                <a:spLocks noChangeAspect="1"/>
              </p:cNvSpPr>
              <p:nvPr/>
            </p:nvSpPr>
            <p:spPr>
              <a:xfrm>
                <a:off x="2857386" y="618826"/>
                <a:ext cx="18000" cy="18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0" name="Elipse 19">
                <a:extLst>
                  <a:ext uri="{FF2B5EF4-FFF2-40B4-BE49-F238E27FC236}">
                    <a16:creationId xmlns:a16="http://schemas.microsoft.com/office/drawing/2014/main" id="{CB5BBE75-7A2D-4914-83E4-FC6DA652BCB5}"/>
                  </a:ext>
                </a:extLst>
              </p:cNvPr>
              <p:cNvSpPr>
                <a:spLocks noChangeAspect="1"/>
              </p:cNvSpPr>
              <p:nvPr/>
            </p:nvSpPr>
            <p:spPr>
              <a:xfrm>
                <a:off x="3045504" y="618826"/>
                <a:ext cx="18000" cy="18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1" name="Elipse 20">
                <a:extLst>
                  <a:ext uri="{FF2B5EF4-FFF2-40B4-BE49-F238E27FC236}">
                    <a16:creationId xmlns:a16="http://schemas.microsoft.com/office/drawing/2014/main" id="{A3E13569-DB31-4062-A4C7-2379B392520C}"/>
                  </a:ext>
                </a:extLst>
              </p:cNvPr>
              <p:cNvSpPr>
                <a:spLocks noChangeAspect="1"/>
              </p:cNvSpPr>
              <p:nvPr/>
            </p:nvSpPr>
            <p:spPr>
              <a:xfrm>
                <a:off x="3192971" y="619304"/>
                <a:ext cx="18000" cy="18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grpSp>
        <p:nvGrpSpPr>
          <p:cNvPr id="51" name="Grupo 50">
            <a:extLst>
              <a:ext uri="{FF2B5EF4-FFF2-40B4-BE49-F238E27FC236}">
                <a16:creationId xmlns:a16="http://schemas.microsoft.com/office/drawing/2014/main" id="{A68F1AB4-FA49-4938-853D-DC4D8EE2D82B}"/>
              </a:ext>
            </a:extLst>
          </p:cNvPr>
          <p:cNvGrpSpPr>
            <a:grpSpLocks noChangeAspect="1"/>
          </p:cNvGrpSpPr>
          <p:nvPr/>
        </p:nvGrpSpPr>
        <p:grpSpPr>
          <a:xfrm>
            <a:off x="7662790" y="4376692"/>
            <a:ext cx="5260244" cy="3005343"/>
            <a:chOff x="488419" y="769397"/>
            <a:chExt cx="8031290" cy="4588529"/>
          </a:xfrm>
        </p:grpSpPr>
        <p:sp>
          <p:nvSpPr>
            <p:cNvPr id="42" name="Triángulo isósceles 41">
              <a:extLst>
                <a:ext uri="{FF2B5EF4-FFF2-40B4-BE49-F238E27FC236}">
                  <a16:creationId xmlns:a16="http://schemas.microsoft.com/office/drawing/2014/main" id="{07FF19C3-8C36-4F9B-9E19-3CA7F921504F}"/>
                </a:ext>
              </a:extLst>
            </p:cNvPr>
            <p:cNvSpPr/>
            <p:nvPr/>
          </p:nvSpPr>
          <p:spPr>
            <a:xfrm>
              <a:off x="5842612" y="769397"/>
              <a:ext cx="2677097" cy="2294264"/>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43" name="Triángulo isósceles 42">
              <a:extLst>
                <a:ext uri="{FF2B5EF4-FFF2-40B4-BE49-F238E27FC236}">
                  <a16:creationId xmlns:a16="http://schemas.microsoft.com/office/drawing/2014/main" id="{90039CEA-F33F-44CC-848B-40D770438BC7}"/>
                </a:ext>
              </a:extLst>
            </p:cNvPr>
            <p:cNvSpPr/>
            <p:nvPr/>
          </p:nvSpPr>
          <p:spPr>
            <a:xfrm rot="10800000">
              <a:off x="4504063" y="769397"/>
              <a:ext cx="2677097" cy="2294264"/>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44" name="Triángulo isósceles 43">
              <a:extLst>
                <a:ext uri="{FF2B5EF4-FFF2-40B4-BE49-F238E27FC236}">
                  <a16:creationId xmlns:a16="http://schemas.microsoft.com/office/drawing/2014/main" id="{BEFD1BCC-4DD8-44AF-93C3-DDE34C5F201D}"/>
                </a:ext>
              </a:extLst>
            </p:cNvPr>
            <p:cNvSpPr/>
            <p:nvPr/>
          </p:nvSpPr>
          <p:spPr>
            <a:xfrm>
              <a:off x="1828141" y="3054782"/>
              <a:ext cx="2677097" cy="2294264"/>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46" name="Triángulo isósceles 45">
              <a:extLst>
                <a:ext uri="{FF2B5EF4-FFF2-40B4-BE49-F238E27FC236}">
                  <a16:creationId xmlns:a16="http://schemas.microsoft.com/office/drawing/2014/main" id="{8C46FFCC-ADFD-4295-AE85-D94E6869EB42}"/>
                </a:ext>
              </a:extLst>
            </p:cNvPr>
            <p:cNvSpPr/>
            <p:nvPr/>
          </p:nvSpPr>
          <p:spPr>
            <a:xfrm rot="10800000">
              <a:off x="488419" y="3063661"/>
              <a:ext cx="2677097" cy="2294264"/>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47" name="Triángulo isósceles 46">
              <a:extLst>
                <a:ext uri="{FF2B5EF4-FFF2-40B4-BE49-F238E27FC236}">
                  <a16:creationId xmlns:a16="http://schemas.microsoft.com/office/drawing/2014/main" id="{98533001-EA36-4EC0-A6D2-692522B6EA18}"/>
                </a:ext>
              </a:extLst>
            </p:cNvPr>
            <p:cNvSpPr/>
            <p:nvPr/>
          </p:nvSpPr>
          <p:spPr>
            <a:xfrm>
              <a:off x="3165515" y="769397"/>
              <a:ext cx="2677097" cy="2294264"/>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48" name="Triángulo isósceles 47">
              <a:extLst>
                <a:ext uri="{FF2B5EF4-FFF2-40B4-BE49-F238E27FC236}">
                  <a16:creationId xmlns:a16="http://schemas.microsoft.com/office/drawing/2014/main" id="{94F5B055-7F61-4DD5-B285-AECED556CF19}"/>
                </a:ext>
              </a:extLst>
            </p:cNvPr>
            <p:cNvSpPr/>
            <p:nvPr/>
          </p:nvSpPr>
          <p:spPr>
            <a:xfrm rot="10800000">
              <a:off x="3165515" y="3063662"/>
              <a:ext cx="2677097" cy="2294264"/>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49" name="Triángulo isósceles 48">
              <a:extLst>
                <a:ext uri="{FF2B5EF4-FFF2-40B4-BE49-F238E27FC236}">
                  <a16:creationId xmlns:a16="http://schemas.microsoft.com/office/drawing/2014/main" id="{836B6B66-E388-4C95-B153-CCBC7BCE8E44}"/>
                </a:ext>
              </a:extLst>
            </p:cNvPr>
            <p:cNvSpPr/>
            <p:nvPr/>
          </p:nvSpPr>
          <p:spPr>
            <a:xfrm>
              <a:off x="4504062" y="3054782"/>
              <a:ext cx="2677097" cy="2294264"/>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50" name="Triángulo isósceles 49">
              <a:extLst>
                <a:ext uri="{FF2B5EF4-FFF2-40B4-BE49-F238E27FC236}">
                  <a16:creationId xmlns:a16="http://schemas.microsoft.com/office/drawing/2014/main" id="{9844295D-1C4D-47E4-8983-078A67249D96}"/>
                </a:ext>
              </a:extLst>
            </p:cNvPr>
            <p:cNvSpPr/>
            <p:nvPr/>
          </p:nvSpPr>
          <p:spPr>
            <a:xfrm rot="10800000">
              <a:off x="5842610" y="3063661"/>
              <a:ext cx="2677097" cy="2294264"/>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sp>
        <p:nvSpPr>
          <p:cNvPr id="52" name="Forma libre: forma 51">
            <a:extLst>
              <a:ext uri="{FF2B5EF4-FFF2-40B4-BE49-F238E27FC236}">
                <a16:creationId xmlns:a16="http://schemas.microsoft.com/office/drawing/2014/main" id="{7C7F305A-2168-48C1-B39B-79EB0E29684E}"/>
              </a:ext>
            </a:extLst>
          </p:cNvPr>
          <p:cNvSpPr>
            <a:spLocks noChangeAspect="1"/>
          </p:cNvSpPr>
          <p:nvPr/>
        </p:nvSpPr>
        <p:spPr>
          <a:xfrm rot="18998511">
            <a:off x="8946089" y="4994091"/>
            <a:ext cx="605144" cy="78350"/>
          </a:xfrm>
          <a:custGeom>
            <a:avLst/>
            <a:gdLst>
              <a:gd name="connsiteX0" fmla="*/ 3382375 w 3914641"/>
              <a:gd name="connsiteY0" fmla="*/ 331708 h 331708"/>
              <a:gd name="connsiteX1" fmla="*/ 3106265 w 3914641"/>
              <a:gd name="connsiteY1" fmla="*/ 208016 h 331708"/>
              <a:gd name="connsiteX2" fmla="*/ 2907325 w 3914641"/>
              <a:gd name="connsiteY2" fmla="*/ 114300 h 331708"/>
              <a:gd name="connsiteX3" fmla="*/ 2708377 w 3914641"/>
              <a:gd name="connsiteY3" fmla="*/ 208016 h 331708"/>
              <a:gd name="connsiteX4" fmla="*/ 2432266 w 3914641"/>
              <a:gd name="connsiteY4" fmla="*/ 331708 h 331708"/>
              <a:gd name="connsiteX5" fmla="*/ 2156155 w 3914641"/>
              <a:gd name="connsiteY5" fmla="*/ 208016 h 331708"/>
              <a:gd name="connsiteX6" fmla="*/ 1957226 w 3914641"/>
              <a:gd name="connsiteY6" fmla="*/ 114300 h 331708"/>
              <a:gd name="connsiteX7" fmla="*/ 1758306 w 3914641"/>
              <a:gd name="connsiteY7" fmla="*/ 208016 h 331708"/>
              <a:gd name="connsiteX8" fmla="*/ 1482195 w 3914641"/>
              <a:gd name="connsiteY8" fmla="*/ 331708 h 331708"/>
              <a:gd name="connsiteX9" fmla="*/ 1206122 w 3914641"/>
              <a:gd name="connsiteY9" fmla="*/ 208016 h 331708"/>
              <a:gd name="connsiteX10" fmla="*/ 1007221 w 3914641"/>
              <a:gd name="connsiteY10" fmla="*/ 114300 h 331708"/>
              <a:gd name="connsiteX11" fmla="*/ 808301 w 3914641"/>
              <a:gd name="connsiteY11" fmla="*/ 208016 h 331708"/>
              <a:gd name="connsiteX12" fmla="*/ 532200 w 3914641"/>
              <a:gd name="connsiteY12" fmla="*/ 331708 h 331708"/>
              <a:gd name="connsiteX13" fmla="*/ 256080 w 3914641"/>
              <a:gd name="connsiteY13" fmla="*/ 208016 h 331708"/>
              <a:gd name="connsiteX14" fmla="*/ 57150 w 3914641"/>
              <a:gd name="connsiteY14" fmla="*/ 114300 h 331708"/>
              <a:gd name="connsiteX15" fmla="*/ 0 w 3914641"/>
              <a:gd name="connsiteY15" fmla="*/ 57150 h 331708"/>
              <a:gd name="connsiteX16" fmla="*/ 57150 w 3914641"/>
              <a:gd name="connsiteY16" fmla="*/ 0 h 331708"/>
              <a:gd name="connsiteX17" fmla="*/ 333261 w 3914641"/>
              <a:gd name="connsiteY17" fmla="*/ 123692 h 331708"/>
              <a:gd name="connsiteX18" fmla="*/ 532200 w 3914641"/>
              <a:gd name="connsiteY18" fmla="*/ 217408 h 331708"/>
              <a:gd name="connsiteX19" fmla="*/ 731120 w 3914641"/>
              <a:gd name="connsiteY19" fmla="*/ 123701 h 331708"/>
              <a:gd name="connsiteX20" fmla="*/ 1007221 w 3914641"/>
              <a:gd name="connsiteY20" fmla="*/ 0 h 331708"/>
              <a:gd name="connsiteX21" fmla="*/ 1283303 w 3914641"/>
              <a:gd name="connsiteY21" fmla="*/ 123701 h 331708"/>
              <a:gd name="connsiteX22" fmla="*/ 1482195 w 3914641"/>
              <a:gd name="connsiteY22" fmla="*/ 217408 h 331708"/>
              <a:gd name="connsiteX23" fmla="*/ 1681124 w 3914641"/>
              <a:gd name="connsiteY23" fmla="*/ 123701 h 331708"/>
              <a:gd name="connsiteX24" fmla="*/ 1957226 w 3914641"/>
              <a:gd name="connsiteY24" fmla="*/ 0 h 331708"/>
              <a:gd name="connsiteX25" fmla="*/ 2233336 w 3914641"/>
              <a:gd name="connsiteY25" fmla="*/ 123701 h 331708"/>
              <a:gd name="connsiteX26" fmla="*/ 2432266 w 3914641"/>
              <a:gd name="connsiteY26" fmla="*/ 217408 h 331708"/>
              <a:gd name="connsiteX27" fmla="*/ 2631205 w 3914641"/>
              <a:gd name="connsiteY27" fmla="*/ 123701 h 331708"/>
              <a:gd name="connsiteX28" fmla="*/ 2907325 w 3914641"/>
              <a:gd name="connsiteY28" fmla="*/ 0 h 331708"/>
              <a:gd name="connsiteX29" fmla="*/ 3183446 w 3914641"/>
              <a:gd name="connsiteY29" fmla="*/ 123701 h 331708"/>
              <a:gd name="connsiteX30" fmla="*/ 3382375 w 3914641"/>
              <a:gd name="connsiteY30" fmla="*/ 217408 h 331708"/>
              <a:gd name="connsiteX31" fmla="*/ 3581352 w 3914641"/>
              <a:gd name="connsiteY31" fmla="*/ 123692 h 331708"/>
              <a:gd name="connsiteX32" fmla="*/ 3857492 w 3914641"/>
              <a:gd name="connsiteY32" fmla="*/ 0 h 331708"/>
              <a:gd name="connsiteX33" fmla="*/ 3914642 w 3914641"/>
              <a:gd name="connsiteY33" fmla="*/ 57150 h 331708"/>
              <a:gd name="connsiteX34" fmla="*/ 3857492 w 3914641"/>
              <a:gd name="connsiteY34" fmla="*/ 114300 h 331708"/>
              <a:gd name="connsiteX35" fmla="*/ 3658515 w 3914641"/>
              <a:gd name="connsiteY35" fmla="*/ 208016 h 331708"/>
              <a:gd name="connsiteX36" fmla="*/ 3382375 w 3914641"/>
              <a:gd name="connsiteY36" fmla="*/ 331708 h 33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14641" h="331708">
                <a:moveTo>
                  <a:pt x="3382375" y="331708"/>
                </a:moveTo>
                <a:cubicBezTo>
                  <a:pt x="3241415" y="331708"/>
                  <a:pt x="3169615" y="265995"/>
                  <a:pt x="3106265" y="208016"/>
                </a:cubicBezTo>
                <a:cubicBezTo>
                  <a:pt x="3049067" y="155658"/>
                  <a:pt x="3003880" y="114300"/>
                  <a:pt x="2907325" y="114300"/>
                </a:cubicBezTo>
                <a:cubicBezTo>
                  <a:pt x="2810770" y="114300"/>
                  <a:pt x="2765584" y="155658"/>
                  <a:pt x="2708377" y="208016"/>
                </a:cubicBezTo>
                <a:cubicBezTo>
                  <a:pt x="2645035" y="265995"/>
                  <a:pt x="2573236" y="331708"/>
                  <a:pt x="2432266" y="331708"/>
                </a:cubicBezTo>
                <a:cubicBezTo>
                  <a:pt x="2291296" y="331708"/>
                  <a:pt x="2219506" y="265995"/>
                  <a:pt x="2156155" y="208016"/>
                </a:cubicBezTo>
                <a:cubicBezTo>
                  <a:pt x="2098958" y="155658"/>
                  <a:pt x="2053781" y="114300"/>
                  <a:pt x="1957226" y="114300"/>
                </a:cubicBezTo>
                <a:cubicBezTo>
                  <a:pt x="1860680" y="114300"/>
                  <a:pt x="1815503" y="155658"/>
                  <a:pt x="1758306" y="208016"/>
                </a:cubicBezTo>
                <a:cubicBezTo>
                  <a:pt x="1694964" y="265995"/>
                  <a:pt x="1623165" y="331708"/>
                  <a:pt x="1482195" y="331708"/>
                </a:cubicBezTo>
                <a:cubicBezTo>
                  <a:pt x="1341244" y="331708"/>
                  <a:pt x="1269463" y="265995"/>
                  <a:pt x="1206122" y="208016"/>
                </a:cubicBezTo>
                <a:cubicBezTo>
                  <a:pt x="1148934" y="155658"/>
                  <a:pt x="1103757" y="114300"/>
                  <a:pt x="1007221" y="114300"/>
                </a:cubicBezTo>
                <a:cubicBezTo>
                  <a:pt x="910676" y="114300"/>
                  <a:pt x="865499" y="155658"/>
                  <a:pt x="808301" y="208016"/>
                </a:cubicBezTo>
                <a:cubicBezTo>
                  <a:pt x="744960" y="265995"/>
                  <a:pt x="673160" y="331708"/>
                  <a:pt x="532200" y="331708"/>
                </a:cubicBezTo>
                <a:cubicBezTo>
                  <a:pt x="391230" y="331708"/>
                  <a:pt x="319430" y="265995"/>
                  <a:pt x="256080" y="208016"/>
                </a:cubicBezTo>
                <a:cubicBezTo>
                  <a:pt x="198882" y="155658"/>
                  <a:pt x="153705" y="114300"/>
                  <a:pt x="57150" y="114300"/>
                </a:cubicBezTo>
                <a:cubicBezTo>
                  <a:pt x="25594" y="114300"/>
                  <a:pt x="0" y="88716"/>
                  <a:pt x="0" y="57150"/>
                </a:cubicBezTo>
                <a:cubicBezTo>
                  <a:pt x="0" y="25594"/>
                  <a:pt x="25594" y="0"/>
                  <a:pt x="57150" y="0"/>
                </a:cubicBezTo>
                <a:cubicBezTo>
                  <a:pt x="198110" y="0"/>
                  <a:pt x="269910" y="65713"/>
                  <a:pt x="333261" y="123692"/>
                </a:cubicBezTo>
                <a:cubicBezTo>
                  <a:pt x="390458" y="176051"/>
                  <a:pt x="435645" y="217408"/>
                  <a:pt x="532200" y="217408"/>
                </a:cubicBezTo>
                <a:cubicBezTo>
                  <a:pt x="628745" y="217408"/>
                  <a:pt x="673922" y="176051"/>
                  <a:pt x="731120" y="123701"/>
                </a:cubicBezTo>
                <a:cubicBezTo>
                  <a:pt x="794461" y="65713"/>
                  <a:pt x="866261" y="0"/>
                  <a:pt x="1007221" y="0"/>
                </a:cubicBezTo>
                <a:cubicBezTo>
                  <a:pt x="1148172" y="0"/>
                  <a:pt x="1219962" y="65723"/>
                  <a:pt x="1283303" y="123701"/>
                </a:cubicBezTo>
                <a:cubicBezTo>
                  <a:pt x="1340491" y="176060"/>
                  <a:pt x="1385659" y="217408"/>
                  <a:pt x="1482195" y="217408"/>
                </a:cubicBezTo>
                <a:cubicBezTo>
                  <a:pt x="1578750" y="217408"/>
                  <a:pt x="1623927" y="176051"/>
                  <a:pt x="1681124" y="123701"/>
                </a:cubicBezTo>
                <a:cubicBezTo>
                  <a:pt x="1744466" y="65713"/>
                  <a:pt x="1816265" y="0"/>
                  <a:pt x="1957226" y="0"/>
                </a:cubicBezTo>
                <a:cubicBezTo>
                  <a:pt x="2098196" y="0"/>
                  <a:pt x="2169986" y="65713"/>
                  <a:pt x="2233336" y="123701"/>
                </a:cubicBezTo>
                <a:cubicBezTo>
                  <a:pt x="2290534" y="176051"/>
                  <a:pt x="2335721" y="217408"/>
                  <a:pt x="2432266" y="217408"/>
                </a:cubicBezTo>
                <a:cubicBezTo>
                  <a:pt x="2528830" y="217408"/>
                  <a:pt x="2574008" y="176051"/>
                  <a:pt x="2631205" y="123701"/>
                </a:cubicBezTo>
                <a:cubicBezTo>
                  <a:pt x="2694556" y="65713"/>
                  <a:pt x="2766355" y="0"/>
                  <a:pt x="2907325" y="0"/>
                </a:cubicBezTo>
                <a:cubicBezTo>
                  <a:pt x="3048295" y="0"/>
                  <a:pt x="3120095" y="65713"/>
                  <a:pt x="3183446" y="123701"/>
                </a:cubicBezTo>
                <a:cubicBezTo>
                  <a:pt x="3240643" y="176051"/>
                  <a:pt x="3285820" y="217408"/>
                  <a:pt x="3382375" y="217408"/>
                </a:cubicBezTo>
                <a:cubicBezTo>
                  <a:pt x="3478949" y="217408"/>
                  <a:pt x="3524136" y="176051"/>
                  <a:pt x="3581352" y="123692"/>
                </a:cubicBezTo>
                <a:cubicBezTo>
                  <a:pt x="3644703" y="65713"/>
                  <a:pt x="3716512" y="0"/>
                  <a:pt x="3857492" y="0"/>
                </a:cubicBezTo>
                <a:cubicBezTo>
                  <a:pt x="3889048" y="0"/>
                  <a:pt x="3914642" y="25594"/>
                  <a:pt x="3914642" y="57150"/>
                </a:cubicBezTo>
                <a:cubicBezTo>
                  <a:pt x="3914642" y="88716"/>
                  <a:pt x="3889048" y="114300"/>
                  <a:pt x="3857492" y="114300"/>
                </a:cubicBezTo>
                <a:cubicBezTo>
                  <a:pt x="3760918" y="114300"/>
                  <a:pt x="3715731" y="155658"/>
                  <a:pt x="3658515" y="208016"/>
                </a:cubicBezTo>
                <a:cubicBezTo>
                  <a:pt x="3595164" y="265995"/>
                  <a:pt x="3523364" y="331708"/>
                  <a:pt x="3382375" y="331708"/>
                </a:cubicBezTo>
                <a:close/>
              </a:path>
            </a:pathLst>
          </a:custGeom>
          <a:solidFill>
            <a:schemeClr val="bg1"/>
          </a:solidFill>
          <a:ln w="9525" cap="flat">
            <a:noFill/>
            <a:prstDash val="solid"/>
            <a:miter/>
          </a:ln>
        </p:spPr>
        <p:txBody>
          <a:bodyPr rtlCol="0" anchor="ctr"/>
          <a:lstStyle/>
          <a:p>
            <a:endParaRPr lang="es-SV"/>
          </a:p>
        </p:txBody>
      </p:sp>
      <p:pic>
        <p:nvPicPr>
          <p:cNvPr id="53" name="Gráfico 52">
            <a:extLst>
              <a:ext uri="{FF2B5EF4-FFF2-40B4-BE49-F238E27FC236}">
                <a16:creationId xmlns:a16="http://schemas.microsoft.com/office/drawing/2014/main" id="{04D5730F-670B-4D45-AC85-131A2AEA0B5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979753">
            <a:off x="8050515" y="5388647"/>
            <a:ext cx="311614" cy="311614"/>
          </a:xfrm>
          <a:prstGeom prst="rect">
            <a:avLst/>
          </a:prstGeom>
        </p:spPr>
      </p:pic>
      <p:pic>
        <p:nvPicPr>
          <p:cNvPr id="54" name="Gráfico 53">
            <a:extLst>
              <a:ext uri="{FF2B5EF4-FFF2-40B4-BE49-F238E27FC236}">
                <a16:creationId xmlns:a16="http://schemas.microsoft.com/office/drawing/2014/main" id="{41C64C49-252A-4A78-BA0C-CA81F607F68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979753">
            <a:off x="1755190" y="6398857"/>
            <a:ext cx="312516" cy="312516"/>
          </a:xfrm>
          <a:prstGeom prst="rect">
            <a:avLst/>
          </a:prstGeom>
        </p:spPr>
      </p:pic>
      <p:grpSp>
        <p:nvGrpSpPr>
          <p:cNvPr id="55" name="Grupo 54">
            <a:extLst>
              <a:ext uri="{FF2B5EF4-FFF2-40B4-BE49-F238E27FC236}">
                <a16:creationId xmlns:a16="http://schemas.microsoft.com/office/drawing/2014/main" id="{00F2A979-6E0A-4937-A767-3238CFC1324B}"/>
              </a:ext>
            </a:extLst>
          </p:cNvPr>
          <p:cNvGrpSpPr>
            <a:grpSpLocks noChangeAspect="1"/>
          </p:cNvGrpSpPr>
          <p:nvPr/>
        </p:nvGrpSpPr>
        <p:grpSpPr>
          <a:xfrm rot="21059470">
            <a:off x="312603" y="288048"/>
            <a:ext cx="1258211" cy="1028695"/>
            <a:chOff x="2464593" y="621506"/>
            <a:chExt cx="769424" cy="629070"/>
          </a:xfrm>
        </p:grpSpPr>
        <p:grpSp>
          <p:nvGrpSpPr>
            <p:cNvPr id="56" name="Grupo 55">
              <a:extLst>
                <a:ext uri="{FF2B5EF4-FFF2-40B4-BE49-F238E27FC236}">
                  <a16:creationId xmlns:a16="http://schemas.microsoft.com/office/drawing/2014/main" id="{5E6EBE7E-30B0-44C6-B8EB-EF221A835F51}"/>
                </a:ext>
              </a:extLst>
            </p:cNvPr>
            <p:cNvGrpSpPr/>
            <p:nvPr/>
          </p:nvGrpSpPr>
          <p:grpSpPr>
            <a:xfrm>
              <a:off x="2464593" y="621506"/>
              <a:ext cx="769424" cy="74662"/>
              <a:chOff x="2464593" y="621506"/>
              <a:chExt cx="769424" cy="74662"/>
            </a:xfrm>
          </p:grpSpPr>
          <p:sp>
            <p:nvSpPr>
              <p:cNvPr id="81" name="Elipse 80">
                <a:extLst>
                  <a:ext uri="{FF2B5EF4-FFF2-40B4-BE49-F238E27FC236}">
                    <a16:creationId xmlns:a16="http://schemas.microsoft.com/office/drawing/2014/main" id="{5A827AF9-FE70-4A22-8B15-CC9F35715C7F}"/>
                  </a:ext>
                </a:extLst>
              </p:cNvPr>
              <p:cNvSpPr/>
              <p:nvPr/>
            </p:nvSpPr>
            <p:spPr>
              <a:xfrm>
                <a:off x="2464593" y="621506"/>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2" name="Elipse 81">
                <a:extLst>
                  <a:ext uri="{FF2B5EF4-FFF2-40B4-BE49-F238E27FC236}">
                    <a16:creationId xmlns:a16="http://schemas.microsoft.com/office/drawing/2014/main" id="{B0B92E68-728E-4C39-BCDA-CC29FF66415F}"/>
                  </a:ext>
                </a:extLst>
              </p:cNvPr>
              <p:cNvSpPr/>
              <p:nvPr/>
            </p:nvSpPr>
            <p:spPr>
              <a:xfrm>
                <a:off x="2647949" y="621506"/>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3" name="Elipse 82">
                <a:extLst>
                  <a:ext uri="{FF2B5EF4-FFF2-40B4-BE49-F238E27FC236}">
                    <a16:creationId xmlns:a16="http://schemas.microsoft.com/office/drawing/2014/main" id="{818A9001-BB32-4581-9D5F-6BACA4A65F93}"/>
                  </a:ext>
                </a:extLst>
              </p:cNvPr>
              <p:cNvSpPr/>
              <p:nvPr/>
            </p:nvSpPr>
            <p:spPr>
              <a:xfrm>
                <a:off x="2831305" y="621506"/>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4" name="Elipse 83">
                <a:extLst>
                  <a:ext uri="{FF2B5EF4-FFF2-40B4-BE49-F238E27FC236}">
                    <a16:creationId xmlns:a16="http://schemas.microsoft.com/office/drawing/2014/main" id="{204AAC76-A4F4-43A0-95A7-510D133FA1F3}"/>
                  </a:ext>
                </a:extLst>
              </p:cNvPr>
              <p:cNvSpPr/>
              <p:nvPr/>
            </p:nvSpPr>
            <p:spPr>
              <a:xfrm>
                <a:off x="3014661" y="624168"/>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5" name="Elipse 84">
                <a:extLst>
                  <a:ext uri="{FF2B5EF4-FFF2-40B4-BE49-F238E27FC236}">
                    <a16:creationId xmlns:a16="http://schemas.microsoft.com/office/drawing/2014/main" id="{702DE0ED-1DC4-4743-937D-B683D9F337D1}"/>
                  </a:ext>
                </a:extLst>
              </p:cNvPr>
              <p:cNvSpPr/>
              <p:nvPr/>
            </p:nvSpPr>
            <p:spPr>
              <a:xfrm>
                <a:off x="3162017" y="621506"/>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57" name="Grupo 56">
              <a:extLst>
                <a:ext uri="{FF2B5EF4-FFF2-40B4-BE49-F238E27FC236}">
                  <a16:creationId xmlns:a16="http://schemas.microsoft.com/office/drawing/2014/main" id="{CD8C36D7-7818-4C39-B679-B7CCE17A2063}"/>
                </a:ext>
              </a:extLst>
            </p:cNvPr>
            <p:cNvGrpSpPr/>
            <p:nvPr/>
          </p:nvGrpSpPr>
          <p:grpSpPr>
            <a:xfrm>
              <a:off x="2473593" y="808048"/>
              <a:ext cx="751424" cy="55576"/>
              <a:chOff x="2473593" y="619930"/>
              <a:chExt cx="751424" cy="55576"/>
            </a:xfrm>
          </p:grpSpPr>
          <p:sp>
            <p:nvSpPr>
              <p:cNvPr id="76" name="Elipse 75">
                <a:extLst>
                  <a:ext uri="{FF2B5EF4-FFF2-40B4-BE49-F238E27FC236}">
                    <a16:creationId xmlns:a16="http://schemas.microsoft.com/office/drawing/2014/main" id="{76CE9C02-D231-4A2A-82AC-4DD2F47EF062}"/>
                  </a:ext>
                </a:extLst>
              </p:cNvPr>
              <p:cNvSpPr>
                <a:spLocks noChangeAspect="1"/>
              </p:cNvSpPr>
              <p:nvPr/>
            </p:nvSpPr>
            <p:spPr>
              <a:xfrm>
                <a:off x="2473593" y="621506"/>
                <a:ext cx="54000" cy="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7" name="Elipse 76">
                <a:extLst>
                  <a:ext uri="{FF2B5EF4-FFF2-40B4-BE49-F238E27FC236}">
                    <a16:creationId xmlns:a16="http://schemas.microsoft.com/office/drawing/2014/main" id="{A5507988-611F-4354-8B3C-7B55FD8BA6A3}"/>
                  </a:ext>
                </a:extLst>
              </p:cNvPr>
              <p:cNvSpPr>
                <a:spLocks noChangeAspect="1"/>
              </p:cNvSpPr>
              <p:nvPr/>
            </p:nvSpPr>
            <p:spPr>
              <a:xfrm>
                <a:off x="2656949" y="619930"/>
                <a:ext cx="54000" cy="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8" name="Elipse 77">
                <a:extLst>
                  <a:ext uri="{FF2B5EF4-FFF2-40B4-BE49-F238E27FC236}">
                    <a16:creationId xmlns:a16="http://schemas.microsoft.com/office/drawing/2014/main" id="{0F2D440D-9172-476B-9297-914C1F340A42}"/>
                  </a:ext>
                </a:extLst>
              </p:cNvPr>
              <p:cNvSpPr>
                <a:spLocks noChangeAspect="1"/>
              </p:cNvSpPr>
              <p:nvPr/>
            </p:nvSpPr>
            <p:spPr>
              <a:xfrm>
                <a:off x="2840305" y="619930"/>
                <a:ext cx="54000" cy="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9" name="Elipse 78">
                <a:extLst>
                  <a:ext uri="{FF2B5EF4-FFF2-40B4-BE49-F238E27FC236}">
                    <a16:creationId xmlns:a16="http://schemas.microsoft.com/office/drawing/2014/main" id="{9072F85E-73CB-4382-9FA7-6012C4A32030}"/>
                  </a:ext>
                </a:extLst>
              </p:cNvPr>
              <p:cNvSpPr>
                <a:spLocks noChangeAspect="1"/>
              </p:cNvSpPr>
              <p:nvPr/>
            </p:nvSpPr>
            <p:spPr>
              <a:xfrm>
                <a:off x="3023661" y="619930"/>
                <a:ext cx="54000" cy="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0" name="Elipse 79">
                <a:extLst>
                  <a:ext uri="{FF2B5EF4-FFF2-40B4-BE49-F238E27FC236}">
                    <a16:creationId xmlns:a16="http://schemas.microsoft.com/office/drawing/2014/main" id="{592692BB-4BB5-4AB8-B266-8F9FE71CC56D}"/>
                  </a:ext>
                </a:extLst>
              </p:cNvPr>
              <p:cNvSpPr>
                <a:spLocks noChangeAspect="1"/>
              </p:cNvSpPr>
              <p:nvPr/>
            </p:nvSpPr>
            <p:spPr>
              <a:xfrm>
                <a:off x="3171017" y="619930"/>
                <a:ext cx="54000" cy="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58" name="Grupo 57">
              <a:extLst>
                <a:ext uri="{FF2B5EF4-FFF2-40B4-BE49-F238E27FC236}">
                  <a16:creationId xmlns:a16="http://schemas.microsoft.com/office/drawing/2014/main" id="{BE1BE7E3-DB1E-4840-BDFD-1002B7A69AFE}"/>
                </a:ext>
              </a:extLst>
            </p:cNvPr>
            <p:cNvGrpSpPr/>
            <p:nvPr/>
          </p:nvGrpSpPr>
          <p:grpSpPr>
            <a:xfrm>
              <a:off x="2483923" y="973928"/>
              <a:ext cx="733424" cy="36000"/>
              <a:chOff x="2473593" y="619930"/>
              <a:chExt cx="733424" cy="36000"/>
            </a:xfrm>
          </p:grpSpPr>
          <p:sp>
            <p:nvSpPr>
              <p:cNvPr id="71" name="Elipse 70">
                <a:extLst>
                  <a:ext uri="{FF2B5EF4-FFF2-40B4-BE49-F238E27FC236}">
                    <a16:creationId xmlns:a16="http://schemas.microsoft.com/office/drawing/2014/main" id="{E0E55DAF-9D5B-4ADE-979F-DA6057F407A5}"/>
                  </a:ext>
                </a:extLst>
              </p:cNvPr>
              <p:cNvSpPr>
                <a:spLocks noChangeAspect="1"/>
              </p:cNvSpPr>
              <p:nvPr/>
            </p:nvSpPr>
            <p:spPr>
              <a:xfrm>
                <a:off x="2473593" y="61993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2" name="Elipse 71">
                <a:extLst>
                  <a:ext uri="{FF2B5EF4-FFF2-40B4-BE49-F238E27FC236}">
                    <a16:creationId xmlns:a16="http://schemas.microsoft.com/office/drawing/2014/main" id="{C9D0D265-19D4-4F06-879B-077382DE447B}"/>
                  </a:ext>
                </a:extLst>
              </p:cNvPr>
              <p:cNvSpPr>
                <a:spLocks noChangeAspect="1"/>
              </p:cNvSpPr>
              <p:nvPr/>
            </p:nvSpPr>
            <p:spPr>
              <a:xfrm>
                <a:off x="2656949" y="61993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3" name="Elipse 72">
                <a:extLst>
                  <a:ext uri="{FF2B5EF4-FFF2-40B4-BE49-F238E27FC236}">
                    <a16:creationId xmlns:a16="http://schemas.microsoft.com/office/drawing/2014/main" id="{924F5FA5-2FEA-4D95-AFA7-7ABA9225073C}"/>
                  </a:ext>
                </a:extLst>
              </p:cNvPr>
              <p:cNvSpPr>
                <a:spLocks noChangeAspect="1"/>
              </p:cNvSpPr>
              <p:nvPr/>
            </p:nvSpPr>
            <p:spPr>
              <a:xfrm>
                <a:off x="2840305" y="61993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4" name="Elipse 73">
                <a:extLst>
                  <a:ext uri="{FF2B5EF4-FFF2-40B4-BE49-F238E27FC236}">
                    <a16:creationId xmlns:a16="http://schemas.microsoft.com/office/drawing/2014/main" id="{6BA0ADBE-C7B2-4F43-ACCA-1D47607ACBEF}"/>
                  </a:ext>
                </a:extLst>
              </p:cNvPr>
              <p:cNvSpPr>
                <a:spLocks noChangeAspect="1"/>
              </p:cNvSpPr>
              <p:nvPr/>
            </p:nvSpPr>
            <p:spPr>
              <a:xfrm>
                <a:off x="3023661" y="61993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5" name="Elipse 74">
                <a:extLst>
                  <a:ext uri="{FF2B5EF4-FFF2-40B4-BE49-F238E27FC236}">
                    <a16:creationId xmlns:a16="http://schemas.microsoft.com/office/drawing/2014/main" id="{EA7B3C76-A0CA-4D47-933A-451EC7FA53B7}"/>
                  </a:ext>
                </a:extLst>
              </p:cNvPr>
              <p:cNvSpPr>
                <a:spLocks noChangeAspect="1"/>
              </p:cNvSpPr>
              <p:nvPr/>
            </p:nvSpPr>
            <p:spPr>
              <a:xfrm>
                <a:off x="3171017" y="61993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59" name="Grupo 58">
              <a:extLst>
                <a:ext uri="{FF2B5EF4-FFF2-40B4-BE49-F238E27FC236}">
                  <a16:creationId xmlns:a16="http://schemas.microsoft.com/office/drawing/2014/main" id="{B54A5BBD-197A-47A2-AE7E-B9C8B156D0BB}"/>
                </a:ext>
              </a:extLst>
            </p:cNvPr>
            <p:cNvGrpSpPr/>
            <p:nvPr/>
          </p:nvGrpSpPr>
          <p:grpSpPr>
            <a:xfrm>
              <a:off x="2486060" y="1096220"/>
              <a:ext cx="724087" cy="41331"/>
              <a:chOff x="2481017" y="607399"/>
              <a:chExt cx="724087" cy="41331"/>
            </a:xfrm>
          </p:grpSpPr>
          <p:sp>
            <p:nvSpPr>
              <p:cNvPr id="66" name="Elipse 65">
                <a:extLst>
                  <a:ext uri="{FF2B5EF4-FFF2-40B4-BE49-F238E27FC236}">
                    <a16:creationId xmlns:a16="http://schemas.microsoft.com/office/drawing/2014/main" id="{5EE2553B-A1AB-4CB3-8B3F-0B80C3F97D62}"/>
                  </a:ext>
                </a:extLst>
              </p:cNvPr>
              <p:cNvSpPr>
                <a:spLocks noChangeAspect="1"/>
              </p:cNvSpPr>
              <p:nvPr/>
            </p:nvSpPr>
            <p:spPr>
              <a:xfrm>
                <a:off x="2481017" y="619930"/>
                <a:ext cx="28800" cy="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7" name="Elipse 66">
                <a:extLst>
                  <a:ext uri="{FF2B5EF4-FFF2-40B4-BE49-F238E27FC236}">
                    <a16:creationId xmlns:a16="http://schemas.microsoft.com/office/drawing/2014/main" id="{DDBE3D81-A8C9-4060-8080-9B16F32EADD6}"/>
                  </a:ext>
                </a:extLst>
              </p:cNvPr>
              <p:cNvSpPr>
                <a:spLocks noChangeAspect="1"/>
              </p:cNvSpPr>
              <p:nvPr/>
            </p:nvSpPr>
            <p:spPr>
              <a:xfrm>
                <a:off x="2664506" y="618587"/>
                <a:ext cx="28800" cy="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8" name="Elipse 67">
                <a:extLst>
                  <a:ext uri="{FF2B5EF4-FFF2-40B4-BE49-F238E27FC236}">
                    <a16:creationId xmlns:a16="http://schemas.microsoft.com/office/drawing/2014/main" id="{F9FF10C2-0B92-458B-BBD1-D6636CB3FFA6}"/>
                  </a:ext>
                </a:extLst>
              </p:cNvPr>
              <p:cNvSpPr>
                <a:spLocks noChangeAspect="1"/>
              </p:cNvSpPr>
              <p:nvPr/>
            </p:nvSpPr>
            <p:spPr>
              <a:xfrm>
                <a:off x="2847862" y="614064"/>
                <a:ext cx="28800" cy="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9" name="Elipse 68">
                <a:extLst>
                  <a:ext uri="{FF2B5EF4-FFF2-40B4-BE49-F238E27FC236}">
                    <a16:creationId xmlns:a16="http://schemas.microsoft.com/office/drawing/2014/main" id="{4D4D48F4-701C-489E-8CEB-4768A62F2E89}"/>
                  </a:ext>
                </a:extLst>
              </p:cNvPr>
              <p:cNvSpPr>
                <a:spLocks noChangeAspect="1"/>
              </p:cNvSpPr>
              <p:nvPr/>
            </p:nvSpPr>
            <p:spPr>
              <a:xfrm>
                <a:off x="3031218" y="614064"/>
                <a:ext cx="28800" cy="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0" name="Elipse 69">
                <a:extLst>
                  <a:ext uri="{FF2B5EF4-FFF2-40B4-BE49-F238E27FC236}">
                    <a16:creationId xmlns:a16="http://schemas.microsoft.com/office/drawing/2014/main" id="{330B7C92-CD57-4D3B-8C46-5758A3D1CEF3}"/>
                  </a:ext>
                </a:extLst>
              </p:cNvPr>
              <p:cNvSpPr>
                <a:spLocks noChangeAspect="1"/>
              </p:cNvSpPr>
              <p:nvPr/>
            </p:nvSpPr>
            <p:spPr>
              <a:xfrm>
                <a:off x="3176304" y="607399"/>
                <a:ext cx="28800" cy="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60" name="Grupo 59">
              <a:extLst>
                <a:ext uri="{FF2B5EF4-FFF2-40B4-BE49-F238E27FC236}">
                  <a16:creationId xmlns:a16="http://schemas.microsoft.com/office/drawing/2014/main" id="{BF926EA3-ABCD-44AB-A39B-DB102DABC9FA}"/>
                </a:ext>
              </a:extLst>
            </p:cNvPr>
            <p:cNvGrpSpPr/>
            <p:nvPr/>
          </p:nvGrpSpPr>
          <p:grpSpPr>
            <a:xfrm>
              <a:off x="2491346" y="1231233"/>
              <a:ext cx="718049" cy="19343"/>
              <a:chOff x="2492922" y="618587"/>
              <a:chExt cx="718049" cy="19343"/>
            </a:xfrm>
          </p:grpSpPr>
          <p:sp>
            <p:nvSpPr>
              <p:cNvPr id="61" name="Elipse 60">
                <a:extLst>
                  <a:ext uri="{FF2B5EF4-FFF2-40B4-BE49-F238E27FC236}">
                    <a16:creationId xmlns:a16="http://schemas.microsoft.com/office/drawing/2014/main" id="{491E6B88-69D0-42C7-8C92-B482071C8FAF}"/>
                  </a:ext>
                </a:extLst>
              </p:cNvPr>
              <p:cNvSpPr>
                <a:spLocks noChangeAspect="1"/>
              </p:cNvSpPr>
              <p:nvPr/>
            </p:nvSpPr>
            <p:spPr>
              <a:xfrm>
                <a:off x="2492922" y="619930"/>
                <a:ext cx="18000" cy="1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2" name="Elipse 61">
                <a:extLst>
                  <a:ext uri="{FF2B5EF4-FFF2-40B4-BE49-F238E27FC236}">
                    <a16:creationId xmlns:a16="http://schemas.microsoft.com/office/drawing/2014/main" id="{4CA7072C-3137-4CE2-AEBA-39B362D5EA95}"/>
                  </a:ext>
                </a:extLst>
              </p:cNvPr>
              <p:cNvSpPr>
                <a:spLocks noChangeAspect="1"/>
              </p:cNvSpPr>
              <p:nvPr/>
            </p:nvSpPr>
            <p:spPr>
              <a:xfrm>
                <a:off x="2674030" y="618587"/>
                <a:ext cx="18000" cy="1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3" name="Elipse 62">
                <a:extLst>
                  <a:ext uri="{FF2B5EF4-FFF2-40B4-BE49-F238E27FC236}">
                    <a16:creationId xmlns:a16="http://schemas.microsoft.com/office/drawing/2014/main" id="{FB6432FB-7F36-4D29-BD27-21923DD95C17}"/>
                  </a:ext>
                </a:extLst>
              </p:cNvPr>
              <p:cNvSpPr>
                <a:spLocks noChangeAspect="1"/>
              </p:cNvSpPr>
              <p:nvPr/>
            </p:nvSpPr>
            <p:spPr>
              <a:xfrm>
                <a:off x="2857386" y="618826"/>
                <a:ext cx="18000" cy="1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4" name="Elipse 63">
                <a:extLst>
                  <a:ext uri="{FF2B5EF4-FFF2-40B4-BE49-F238E27FC236}">
                    <a16:creationId xmlns:a16="http://schemas.microsoft.com/office/drawing/2014/main" id="{103D5437-3231-4C24-A0F3-880FBA061172}"/>
                  </a:ext>
                </a:extLst>
              </p:cNvPr>
              <p:cNvSpPr>
                <a:spLocks noChangeAspect="1"/>
              </p:cNvSpPr>
              <p:nvPr/>
            </p:nvSpPr>
            <p:spPr>
              <a:xfrm>
                <a:off x="3045504" y="618826"/>
                <a:ext cx="18000" cy="1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5" name="Elipse 64">
                <a:extLst>
                  <a:ext uri="{FF2B5EF4-FFF2-40B4-BE49-F238E27FC236}">
                    <a16:creationId xmlns:a16="http://schemas.microsoft.com/office/drawing/2014/main" id="{9AB398F4-8696-49DE-80F2-DBD04861B20D}"/>
                  </a:ext>
                </a:extLst>
              </p:cNvPr>
              <p:cNvSpPr>
                <a:spLocks noChangeAspect="1"/>
              </p:cNvSpPr>
              <p:nvPr/>
            </p:nvSpPr>
            <p:spPr>
              <a:xfrm>
                <a:off x="3192971" y="619304"/>
                <a:ext cx="18000" cy="1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grpSp>
        <p:nvGrpSpPr>
          <p:cNvPr id="91" name="Grupo 90">
            <a:extLst>
              <a:ext uri="{FF2B5EF4-FFF2-40B4-BE49-F238E27FC236}">
                <a16:creationId xmlns:a16="http://schemas.microsoft.com/office/drawing/2014/main" id="{E10B379F-D42F-43A5-9104-935A937D73BB}"/>
              </a:ext>
            </a:extLst>
          </p:cNvPr>
          <p:cNvGrpSpPr>
            <a:grpSpLocks noChangeAspect="1"/>
          </p:cNvGrpSpPr>
          <p:nvPr/>
        </p:nvGrpSpPr>
        <p:grpSpPr>
          <a:xfrm>
            <a:off x="-1173179" y="1227375"/>
            <a:ext cx="3499128" cy="6000314"/>
            <a:chOff x="992854" y="-946423"/>
            <a:chExt cx="4013752" cy="6882793"/>
          </a:xfrm>
        </p:grpSpPr>
        <p:sp>
          <p:nvSpPr>
            <p:cNvPr id="86" name="Triángulo isósceles 85">
              <a:extLst>
                <a:ext uri="{FF2B5EF4-FFF2-40B4-BE49-F238E27FC236}">
                  <a16:creationId xmlns:a16="http://schemas.microsoft.com/office/drawing/2014/main" id="{26CC7106-CC96-4888-9D60-3C96E593A798}"/>
                </a:ext>
              </a:extLst>
            </p:cNvPr>
            <p:cNvSpPr/>
            <p:nvPr/>
          </p:nvSpPr>
          <p:spPr>
            <a:xfrm rot="10800000">
              <a:off x="1005956" y="1347842"/>
              <a:ext cx="2677097" cy="2294264"/>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7" name="Triángulo isósceles 86">
              <a:extLst>
                <a:ext uri="{FF2B5EF4-FFF2-40B4-BE49-F238E27FC236}">
                  <a16:creationId xmlns:a16="http://schemas.microsoft.com/office/drawing/2014/main" id="{71314B36-A860-47D2-8066-C82A9E7A69C7}"/>
                </a:ext>
              </a:extLst>
            </p:cNvPr>
            <p:cNvSpPr/>
            <p:nvPr/>
          </p:nvSpPr>
          <p:spPr>
            <a:xfrm>
              <a:off x="1011110" y="-946423"/>
              <a:ext cx="2677097" cy="2294264"/>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8" name="Triángulo isósceles 87">
              <a:extLst>
                <a:ext uri="{FF2B5EF4-FFF2-40B4-BE49-F238E27FC236}">
                  <a16:creationId xmlns:a16="http://schemas.microsoft.com/office/drawing/2014/main" id="{9BCFAA0E-C0B8-46BB-8689-95A9EB257175}"/>
                </a:ext>
              </a:extLst>
            </p:cNvPr>
            <p:cNvSpPr/>
            <p:nvPr/>
          </p:nvSpPr>
          <p:spPr>
            <a:xfrm>
              <a:off x="2324030" y="1347842"/>
              <a:ext cx="2677097" cy="2294264"/>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9" name="Triángulo isósceles 88">
              <a:extLst>
                <a:ext uri="{FF2B5EF4-FFF2-40B4-BE49-F238E27FC236}">
                  <a16:creationId xmlns:a16="http://schemas.microsoft.com/office/drawing/2014/main" id="{92CCC93D-D6B2-4BEB-86EB-2CEC26E0A6AE}"/>
                </a:ext>
              </a:extLst>
            </p:cNvPr>
            <p:cNvSpPr/>
            <p:nvPr/>
          </p:nvSpPr>
          <p:spPr>
            <a:xfrm rot="10800000">
              <a:off x="2329509" y="3642106"/>
              <a:ext cx="2677097" cy="2294264"/>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90" name="Triángulo isósceles 89">
              <a:extLst>
                <a:ext uri="{FF2B5EF4-FFF2-40B4-BE49-F238E27FC236}">
                  <a16:creationId xmlns:a16="http://schemas.microsoft.com/office/drawing/2014/main" id="{44376ED2-0236-4568-AEE4-FE78A9816B65}"/>
                </a:ext>
              </a:extLst>
            </p:cNvPr>
            <p:cNvSpPr/>
            <p:nvPr/>
          </p:nvSpPr>
          <p:spPr>
            <a:xfrm>
              <a:off x="992854" y="3642106"/>
              <a:ext cx="2677097" cy="2294264"/>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sp>
        <p:nvSpPr>
          <p:cNvPr id="92" name="Forma libre: forma 91">
            <a:extLst>
              <a:ext uri="{FF2B5EF4-FFF2-40B4-BE49-F238E27FC236}">
                <a16:creationId xmlns:a16="http://schemas.microsoft.com/office/drawing/2014/main" id="{77324868-6A76-4561-8899-EE2AD738CCA8}"/>
              </a:ext>
            </a:extLst>
          </p:cNvPr>
          <p:cNvSpPr>
            <a:spLocks noChangeAspect="1"/>
          </p:cNvSpPr>
          <p:nvPr/>
        </p:nvSpPr>
        <p:spPr>
          <a:xfrm rot="18998511">
            <a:off x="1772255" y="5964108"/>
            <a:ext cx="605144" cy="78350"/>
          </a:xfrm>
          <a:custGeom>
            <a:avLst/>
            <a:gdLst>
              <a:gd name="connsiteX0" fmla="*/ 3382375 w 3914641"/>
              <a:gd name="connsiteY0" fmla="*/ 331708 h 331708"/>
              <a:gd name="connsiteX1" fmla="*/ 3106265 w 3914641"/>
              <a:gd name="connsiteY1" fmla="*/ 208016 h 331708"/>
              <a:gd name="connsiteX2" fmla="*/ 2907325 w 3914641"/>
              <a:gd name="connsiteY2" fmla="*/ 114300 h 331708"/>
              <a:gd name="connsiteX3" fmla="*/ 2708377 w 3914641"/>
              <a:gd name="connsiteY3" fmla="*/ 208016 h 331708"/>
              <a:gd name="connsiteX4" fmla="*/ 2432266 w 3914641"/>
              <a:gd name="connsiteY4" fmla="*/ 331708 h 331708"/>
              <a:gd name="connsiteX5" fmla="*/ 2156155 w 3914641"/>
              <a:gd name="connsiteY5" fmla="*/ 208016 h 331708"/>
              <a:gd name="connsiteX6" fmla="*/ 1957226 w 3914641"/>
              <a:gd name="connsiteY6" fmla="*/ 114300 h 331708"/>
              <a:gd name="connsiteX7" fmla="*/ 1758306 w 3914641"/>
              <a:gd name="connsiteY7" fmla="*/ 208016 h 331708"/>
              <a:gd name="connsiteX8" fmla="*/ 1482195 w 3914641"/>
              <a:gd name="connsiteY8" fmla="*/ 331708 h 331708"/>
              <a:gd name="connsiteX9" fmla="*/ 1206122 w 3914641"/>
              <a:gd name="connsiteY9" fmla="*/ 208016 h 331708"/>
              <a:gd name="connsiteX10" fmla="*/ 1007221 w 3914641"/>
              <a:gd name="connsiteY10" fmla="*/ 114300 h 331708"/>
              <a:gd name="connsiteX11" fmla="*/ 808301 w 3914641"/>
              <a:gd name="connsiteY11" fmla="*/ 208016 h 331708"/>
              <a:gd name="connsiteX12" fmla="*/ 532200 w 3914641"/>
              <a:gd name="connsiteY12" fmla="*/ 331708 h 331708"/>
              <a:gd name="connsiteX13" fmla="*/ 256080 w 3914641"/>
              <a:gd name="connsiteY13" fmla="*/ 208016 h 331708"/>
              <a:gd name="connsiteX14" fmla="*/ 57150 w 3914641"/>
              <a:gd name="connsiteY14" fmla="*/ 114300 h 331708"/>
              <a:gd name="connsiteX15" fmla="*/ 0 w 3914641"/>
              <a:gd name="connsiteY15" fmla="*/ 57150 h 331708"/>
              <a:gd name="connsiteX16" fmla="*/ 57150 w 3914641"/>
              <a:gd name="connsiteY16" fmla="*/ 0 h 331708"/>
              <a:gd name="connsiteX17" fmla="*/ 333261 w 3914641"/>
              <a:gd name="connsiteY17" fmla="*/ 123692 h 331708"/>
              <a:gd name="connsiteX18" fmla="*/ 532200 w 3914641"/>
              <a:gd name="connsiteY18" fmla="*/ 217408 h 331708"/>
              <a:gd name="connsiteX19" fmla="*/ 731120 w 3914641"/>
              <a:gd name="connsiteY19" fmla="*/ 123701 h 331708"/>
              <a:gd name="connsiteX20" fmla="*/ 1007221 w 3914641"/>
              <a:gd name="connsiteY20" fmla="*/ 0 h 331708"/>
              <a:gd name="connsiteX21" fmla="*/ 1283303 w 3914641"/>
              <a:gd name="connsiteY21" fmla="*/ 123701 h 331708"/>
              <a:gd name="connsiteX22" fmla="*/ 1482195 w 3914641"/>
              <a:gd name="connsiteY22" fmla="*/ 217408 h 331708"/>
              <a:gd name="connsiteX23" fmla="*/ 1681124 w 3914641"/>
              <a:gd name="connsiteY23" fmla="*/ 123701 h 331708"/>
              <a:gd name="connsiteX24" fmla="*/ 1957226 w 3914641"/>
              <a:gd name="connsiteY24" fmla="*/ 0 h 331708"/>
              <a:gd name="connsiteX25" fmla="*/ 2233336 w 3914641"/>
              <a:gd name="connsiteY25" fmla="*/ 123701 h 331708"/>
              <a:gd name="connsiteX26" fmla="*/ 2432266 w 3914641"/>
              <a:gd name="connsiteY26" fmla="*/ 217408 h 331708"/>
              <a:gd name="connsiteX27" fmla="*/ 2631205 w 3914641"/>
              <a:gd name="connsiteY27" fmla="*/ 123701 h 331708"/>
              <a:gd name="connsiteX28" fmla="*/ 2907325 w 3914641"/>
              <a:gd name="connsiteY28" fmla="*/ 0 h 331708"/>
              <a:gd name="connsiteX29" fmla="*/ 3183446 w 3914641"/>
              <a:gd name="connsiteY29" fmla="*/ 123701 h 331708"/>
              <a:gd name="connsiteX30" fmla="*/ 3382375 w 3914641"/>
              <a:gd name="connsiteY30" fmla="*/ 217408 h 331708"/>
              <a:gd name="connsiteX31" fmla="*/ 3581352 w 3914641"/>
              <a:gd name="connsiteY31" fmla="*/ 123692 h 331708"/>
              <a:gd name="connsiteX32" fmla="*/ 3857492 w 3914641"/>
              <a:gd name="connsiteY32" fmla="*/ 0 h 331708"/>
              <a:gd name="connsiteX33" fmla="*/ 3914642 w 3914641"/>
              <a:gd name="connsiteY33" fmla="*/ 57150 h 331708"/>
              <a:gd name="connsiteX34" fmla="*/ 3857492 w 3914641"/>
              <a:gd name="connsiteY34" fmla="*/ 114300 h 331708"/>
              <a:gd name="connsiteX35" fmla="*/ 3658515 w 3914641"/>
              <a:gd name="connsiteY35" fmla="*/ 208016 h 331708"/>
              <a:gd name="connsiteX36" fmla="*/ 3382375 w 3914641"/>
              <a:gd name="connsiteY36" fmla="*/ 331708 h 33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14641" h="331708">
                <a:moveTo>
                  <a:pt x="3382375" y="331708"/>
                </a:moveTo>
                <a:cubicBezTo>
                  <a:pt x="3241415" y="331708"/>
                  <a:pt x="3169615" y="265995"/>
                  <a:pt x="3106265" y="208016"/>
                </a:cubicBezTo>
                <a:cubicBezTo>
                  <a:pt x="3049067" y="155658"/>
                  <a:pt x="3003880" y="114300"/>
                  <a:pt x="2907325" y="114300"/>
                </a:cubicBezTo>
                <a:cubicBezTo>
                  <a:pt x="2810770" y="114300"/>
                  <a:pt x="2765584" y="155658"/>
                  <a:pt x="2708377" y="208016"/>
                </a:cubicBezTo>
                <a:cubicBezTo>
                  <a:pt x="2645035" y="265995"/>
                  <a:pt x="2573236" y="331708"/>
                  <a:pt x="2432266" y="331708"/>
                </a:cubicBezTo>
                <a:cubicBezTo>
                  <a:pt x="2291296" y="331708"/>
                  <a:pt x="2219506" y="265995"/>
                  <a:pt x="2156155" y="208016"/>
                </a:cubicBezTo>
                <a:cubicBezTo>
                  <a:pt x="2098958" y="155658"/>
                  <a:pt x="2053781" y="114300"/>
                  <a:pt x="1957226" y="114300"/>
                </a:cubicBezTo>
                <a:cubicBezTo>
                  <a:pt x="1860680" y="114300"/>
                  <a:pt x="1815503" y="155658"/>
                  <a:pt x="1758306" y="208016"/>
                </a:cubicBezTo>
                <a:cubicBezTo>
                  <a:pt x="1694964" y="265995"/>
                  <a:pt x="1623165" y="331708"/>
                  <a:pt x="1482195" y="331708"/>
                </a:cubicBezTo>
                <a:cubicBezTo>
                  <a:pt x="1341244" y="331708"/>
                  <a:pt x="1269463" y="265995"/>
                  <a:pt x="1206122" y="208016"/>
                </a:cubicBezTo>
                <a:cubicBezTo>
                  <a:pt x="1148934" y="155658"/>
                  <a:pt x="1103757" y="114300"/>
                  <a:pt x="1007221" y="114300"/>
                </a:cubicBezTo>
                <a:cubicBezTo>
                  <a:pt x="910676" y="114300"/>
                  <a:pt x="865499" y="155658"/>
                  <a:pt x="808301" y="208016"/>
                </a:cubicBezTo>
                <a:cubicBezTo>
                  <a:pt x="744960" y="265995"/>
                  <a:pt x="673160" y="331708"/>
                  <a:pt x="532200" y="331708"/>
                </a:cubicBezTo>
                <a:cubicBezTo>
                  <a:pt x="391230" y="331708"/>
                  <a:pt x="319430" y="265995"/>
                  <a:pt x="256080" y="208016"/>
                </a:cubicBezTo>
                <a:cubicBezTo>
                  <a:pt x="198882" y="155658"/>
                  <a:pt x="153705" y="114300"/>
                  <a:pt x="57150" y="114300"/>
                </a:cubicBezTo>
                <a:cubicBezTo>
                  <a:pt x="25594" y="114300"/>
                  <a:pt x="0" y="88716"/>
                  <a:pt x="0" y="57150"/>
                </a:cubicBezTo>
                <a:cubicBezTo>
                  <a:pt x="0" y="25594"/>
                  <a:pt x="25594" y="0"/>
                  <a:pt x="57150" y="0"/>
                </a:cubicBezTo>
                <a:cubicBezTo>
                  <a:pt x="198110" y="0"/>
                  <a:pt x="269910" y="65713"/>
                  <a:pt x="333261" y="123692"/>
                </a:cubicBezTo>
                <a:cubicBezTo>
                  <a:pt x="390458" y="176051"/>
                  <a:pt x="435645" y="217408"/>
                  <a:pt x="532200" y="217408"/>
                </a:cubicBezTo>
                <a:cubicBezTo>
                  <a:pt x="628745" y="217408"/>
                  <a:pt x="673922" y="176051"/>
                  <a:pt x="731120" y="123701"/>
                </a:cubicBezTo>
                <a:cubicBezTo>
                  <a:pt x="794461" y="65713"/>
                  <a:pt x="866261" y="0"/>
                  <a:pt x="1007221" y="0"/>
                </a:cubicBezTo>
                <a:cubicBezTo>
                  <a:pt x="1148172" y="0"/>
                  <a:pt x="1219962" y="65723"/>
                  <a:pt x="1283303" y="123701"/>
                </a:cubicBezTo>
                <a:cubicBezTo>
                  <a:pt x="1340491" y="176060"/>
                  <a:pt x="1385659" y="217408"/>
                  <a:pt x="1482195" y="217408"/>
                </a:cubicBezTo>
                <a:cubicBezTo>
                  <a:pt x="1578750" y="217408"/>
                  <a:pt x="1623927" y="176051"/>
                  <a:pt x="1681124" y="123701"/>
                </a:cubicBezTo>
                <a:cubicBezTo>
                  <a:pt x="1744466" y="65713"/>
                  <a:pt x="1816265" y="0"/>
                  <a:pt x="1957226" y="0"/>
                </a:cubicBezTo>
                <a:cubicBezTo>
                  <a:pt x="2098196" y="0"/>
                  <a:pt x="2169986" y="65713"/>
                  <a:pt x="2233336" y="123701"/>
                </a:cubicBezTo>
                <a:cubicBezTo>
                  <a:pt x="2290534" y="176051"/>
                  <a:pt x="2335721" y="217408"/>
                  <a:pt x="2432266" y="217408"/>
                </a:cubicBezTo>
                <a:cubicBezTo>
                  <a:pt x="2528830" y="217408"/>
                  <a:pt x="2574008" y="176051"/>
                  <a:pt x="2631205" y="123701"/>
                </a:cubicBezTo>
                <a:cubicBezTo>
                  <a:pt x="2694556" y="65713"/>
                  <a:pt x="2766355" y="0"/>
                  <a:pt x="2907325" y="0"/>
                </a:cubicBezTo>
                <a:cubicBezTo>
                  <a:pt x="3048295" y="0"/>
                  <a:pt x="3120095" y="65713"/>
                  <a:pt x="3183446" y="123701"/>
                </a:cubicBezTo>
                <a:cubicBezTo>
                  <a:pt x="3240643" y="176051"/>
                  <a:pt x="3285820" y="217408"/>
                  <a:pt x="3382375" y="217408"/>
                </a:cubicBezTo>
                <a:cubicBezTo>
                  <a:pt x="3478949" y="217408"/>
                  <a:pt x="3524136" y="176051"/>
                  <a:pt x="3581352" y="123692"/>
                </a:cubicBezTo>
                <a:cubicBezTo>
                  <a:pt x="3644703" y="65713"/>
                  <a:pt x="3716512" y="0"/>
                  <a:pt x="3857492" y="0"/>
                </a:cubicBezTo>
                <a:cubicBezTo>
                  <a:pt x="3889048" y="0"/>
                  <a:pt x="3914642" y="25594"/>
                  <a:pt x="3914642" y="57150"/>
                </a:cubicBezTo>
                <a:cubicBezTo>
                  <a:pt x="3914642" y="88716"/>
                  <a:pt x="3889048" y="114300"/>
                  <a:pt x="3857492" y="114300"/>
                </a:cubicBezTo>
                <a:cubicBezTo>
                  <a:pt x="3760918" y="114300"/>
                  <a:pt x="3715731" y="155658"/>
                  <a:pt x="3658515" y="208016"/>
                </a:cubicBezTo>
                <a:cubicBezTo>
                  <a:pt x="3595164" y="265995"/>
                  <a:pt x="3523364" y="331708"/>
                  <a:pt x="3382375" y="331708"/>
                </a:cubicBezTo>
                <a:close/>
              </a:path>
            </a:pathLst>
          </a:custGeom>
          <a:solidFill>
            <a:schemeClr val="bg1"/>
          </a:solidFill>
          <a:ln w="9525" cap="flat">
            <a:noFill/>
            <a:prstDash val="solid"/>
            <a:miter/>
          </a:ln>
        </p:spPr>
        <p:txBody>
          <a:bodyPr rtlCol="0" anchor="ctr"/>
          <a:lstStyle/>
          <a:p>
            <a:endParaRPr lang="es-SV"/>
          </a:p>
        </p:txBody>
      </p:sp>
      <p:sp>
        <p:nvSpPr>
          <p:cNvPr id="93" name="Forma libre: forma 92">
            <a:extLst>
              <a:ext uri="{FF2B5EF4-FFF2-40B4-BE49-F238E27FC236}">
                <a16:creationId xmlns:a16="http://schemas.microsoft.com/office/drawing/2014/main" id="{1AF1D80B-3141-4B2A-BAA0-D79F64271001}"/>
              </a:ext>
            </a:extLst>
          </p:cNvPr>
          <p:cNvSpPr>
            <a:spLocks noChangeAspect="1"/>
          </p:cNvSpPr>
          <p:nvPr/>
        </p:nvSpPr>
        <p:spPr>
          <a:xfrm>
            <a:off x="11347032" y="156708"/>
            <a:ext cx="605144" cy="78350"/>
          </a:xfrm>
          <a:custGeom>
            <a:avLst/>
            <a:gdLst>
              <a:gd name="connsiteX0" fmla="*/ 3382375 w 3914641"/>
              <a:gd name="connsiteY0" fmla="*/ 331708 h 331708"/>
              <a:gd name="connsiteX1" fmla="*/ 3106265 w 3914641"/>
              <a:gd name="connsiteY1" fmla="*/ 208016 h 331708"/>
              <a:gd name="connsiteX2" fmla="*/ 2907325 w 3914641"/>
              <a:gd name="connsiteY2" fmla="*/ 114300 h 331708"/>
              <a:gd name="connsiteX3" fmla="*/ 2708377 w 3914641"/>
              <a:gd name="connsiteY3" fmla="*/ 208016 h 331708"/>
              <a:gd name="connsiteX4" fmla="*/ 2432266 w 3914641"/>
              <a:gd name="connsiteY4" fmla="*/ 331708 h 331708"/>
              <a:gd name="connsiteX5" fmla="*/ 2156155 w 3914641"/>
              <a:gd name="connsiteY5" fmla="*/ 208016 h 331708"/>
              <a:gd name="connsiteX6" fmla="*/ 1957226 w 3914641"/>
              <a:gd name="connsiteY6" fmla="*/ 114300 h 331708"/>
              <a:gd name="connsiteX7" fmla="*/ 1758306 w 3914641"/>
              <a:gd name="connsiteY7" fmla="*/ 208016 h 331708"/>
              <a:gd name="connsiteX8" fmla="*/ 1482195 w 3914641"/>
              <a:gd name="connsiteY8" fmla="*/ 331708 h 331708"/>
              <a:gd name="connsiteX9" fmla="*/ 1206122 w 3914641"/>
              <a:gd name="connsiteY9" fmla="*/ 208016 h 331708"/>
              <a:gd name="connsiteX10" fmla="*/ 1007221 w 3914641"/>
              <a:gd name="connsiteY10" fmla="*/ 114300 h 331708"/>
              <a:gd name="connsiteX11" fmla="*/ 808301 w 3914641"/>
              <a:gd name="connsiteY11" fmla="*/ 208016 h 331708"/>
              <a:gd name="connsiteX12" fmla="*/ 532200 w 3914641"/>
              <a:gd name="connsiteY12" fmla="*/ 331708 h 331708"/>
              <a:gd name="connsiteX13" fmla="*/ 256080 w 3914641"/>
              <a:gd name="connsiteY13" fmla="*/ 208016 h 331708"/>
              <a:gd name="connsiteX14" fmla="*/ 57150 w 3914641"/>
              <a:gd name="connsiteY14" fmla="*/ 114300 h 331708"/>
              <a:gd name="connsiteX15" fmla="*/ 0 w 3914641"/>
              <a:gd name="connsiteY15" fmla="*/ 57150 h 331708"/>
              <a:gd name="connsiteX16" fmla="*/ 57150 w 3914641"/>
              <a:gd name="connsiteY16" fmla="*/ 0 h 331708"/>
              <a:gd name="connsiteX17" fmla="*/ 333261 w 3914641"/>
              <a:gd name="connsiteY17" fmla="*/ 123692 h 331708"/>
              <a:gd name="connsiteX18" fmla="*/ 532200 w 3914641"/>
              <a:gd name="connsiteY18" fmla="*/ 217408 h 331708"/>
              <a:gd name="connsiteX19" fmla="*/ 731120 w 3914641"/>
              <a:gd name="connsiteY19" fmla="*/ 123701 h 331708"/>
              <a:gd name="connsiteX20" fmla="*/ 1007221 w 3914641"/>
              <a:gd name="connsiteY20" fmla="*/ 0 h 331708"/>
              <a:gd name="connsiteX21" fmla="*/ 1283303 w 3914641"/>
              <a:gd name="connsiteY21" fmla="*/ 123701 h 331708"/>
              <a:gd name="connsiteX22" fmla="*/ 1482195 w 3914641"/>
              <a:gd name="connsiteY22" fmla="*/ 217408 h 331708"/>
              <a:gd name="connsiteX23" fmla="*/ 1681124 w 3914641"/>
              <a:gd name="connsiteY23" fmla="*/ 123701 h 331708"/>
              <a:gd name="connsiteX24" fmla="*/ 1957226 w 3914641"/>
              <a:gd name="connsiteY24" fmla="*/ 0 h 331708"/>
              <a:gd name="connsiteX25" fmla="*/ 2233336 w 3914641"/>
              <a:gd name="connsiteY25" fmla="*/ 123701 h 331708"/>
              <a:gd name="connsiteX26" fmla="*/ 2432266 w 3914641"/>
              <a:gd name="connsiteY26" fmla="*/ 217408 h 331708"/>
              <a:gd name="connsiteX27" fmla="*/ 2631205 w 3914641"/>
              <a:gd name="connsiteY27" fmla="*/ 123701 h 331708"/>
              <a:gd name="connsiteX28" fmla="*/ 2907325 w 3914641"/>
              <a:gd name="connsiteY28" fmla="*/ 0 h 331708"/>
              <a:gd name="connsiteX29" fmla="*/ 3183446 w 3914641"/>
              <a:gd name="connsiteY29" fmla="*/ 123701 h 331708"/>
              <a:gd name="connsiteX30" fmla="*/ 3382375 w 3914641"/>
              <a:gd name="connsiteY30" fmla="*/ 217408 h 331708"/>
              <a:gd name="connsiteX31" fmla="*/ 3581352 w 3914641"/>
              <a:gd name="connsiteY31" fmla="*/ 123692 h 331708"/>
              <a:gd name="connsiteX32" fmla="*/ 3857492 w 3914641"/>
              <a:gd name="connsiteY32" fmla="*/ 0 h 331708"/>
              <a:gd name="connsiteX33" fmla="*/ 3914642 w 3914641"/>
              <a:gd name="connsiteY33" fmla="*/ 57150 h 331708"/>
              <a:gd name="connsiteX34" fmla="*/ 3857492 w 3914641"/>
              <a:gd name="connsiteY34" fmla="*/ 114300 h 331708"/>
              <a:gd name="connsiteX35" fmla="*/ 3658515 w 3914641"/>
              <a:gd name="connsiteY35" fmla="*/ 208016 h 331708"/>
              <a:gd name="connsiteX36" fmla="*/ 3382375 w 3914641"/>
              <a:gd name="connsiteY36" fmla="*/ 331708 h 33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14641" h="331708">
                <a:moveTo>
                  <a:pt x="3382375" y="331708"/>
                </a:moveTo>
                <a:cubicBezTo>
                  <a:pt x="3241415" y="331708"/>
                  <a:pt x="3169615" y="265995"/>
                  <a:pt x="3106265" y="208016"/>
                </a:cubicBezTo>
                <a:cubicBezTo>
                  <a:pt x="3049067" y="155658"/>
                  <a:pt x="3003880" y="114300"/>
                  <a:pt x="2907325" y="114300"/>
                </a:cubicBezTo>
                <a:cubicBezTo>
                  <a:pt x="2810770" y="114300"/>
                  <a:pt x="2765584" y="155658"/>
                  <a:pt x="2708377" y="208016"/>
                </a:cubicBezTo>
                <a:cubicBezTo>
                  <a:pt x="2645035" y="265995"/>
                  <a:pt x="2573236" y="331708"/>
                  <a:pt x="2432266" y="331708"/>
                </a:cubicBezTo>
                <a:cubicBezTo>
                  <a:pt x="2291296" y="331708"/>
                  <a:pt x="2219506" y="265995"/>
                  <a:pt x="2156155" y="208016"/>
                </a:cubicBezTo>
                <a:cubicBezTo>
                  <a:pt x="2098958" y="155658"/>
                  <a:pt x="2053781" y="114300"/>
                  <a:pt x="1957226" y="114300"/>
                </a:cubicBezTo>
                <a:cubicBezTo>
                  <a:pt x="1860680" y="114300"/>
                  <a:pt x="1815503" y="155658"/>
                  <a:pt x="1758306" y="208016"/>
                </a:cubicBezTo>
                <a:cubicBezTo>
                  <a:pt x="1694964" y="265995"/>
                  <a:pt x="1623165" y="331708"/>
                  <a:pt x="1482195" y="331708"/>
                </a:cubicBezTo>
                <a:cubicBezTo>
                  <a:pt x="1341244" y="331708"/>
                  <a:pt x="1269463" y="265995"/>
                  <a:pt x="1206122" y="208016"/>
                </a:cubicBezTo>
                <a:cubicBezTo>
                  <a:pt x="1148934" y="155658"/>
                  <a:pt x="1103757" y="114300"/>
                  <a:pt x="1007221" y="114300"/>
                </a:cubicBezTo>
                <a:cubicBezTo>
                  <a:pt x="910676" y="114300"/>
                  <a:pt x="865499" y="155658"/>
                  <a:pt x="808301" y="208016"/>
                </a:cubicBezTo>
                <a:cubicBezTo>
                  <a:pt x="744960" y="265995"/>
                  <a:pt x="673160" y="331708"/>
                  <a:pt x="532200" y="331708"/>
                </a:cubicBezTo>
                <a:cubicBezTo>
                  <a:pt x="391230" y="331708"/>
                  <a:pt x="319430" y="265995"/>
                  <a:pt x="256080" y="208016"/>
                </a:cubicBezTo>
                <a:cubicBezTo>
                  <a:pt x="198882" y="155658"/>
                  <a:pt x="153705" y="114300"/>
                  <a:pt x="57150" y="114300"/>
                </a:cubicBezTo>
                <a:cubicBezTo>
                  <a:pt x="25594" y="114300"/>
                  <a:pt x="0" y="88716"/>
                  <a:pt x="0" y="57150"/>
                </a:cubicBezTo>
                <a:cubicBezTo>
                  <a:pt x="0" y="25594"/>
                  <a:pt x="25594" y="0"/>
                  <a:pt x="57150" y="0"/>
                </a:cubicBezTo>
                <a:cubicBezTo>
                  <a:pt x="198110" y="0"/>
                  <a:pt x="269910" y="65713"/>
                  <a:pt x="333261" y="123692"/>
                </a:cubicBezTo>
                <a:cubicBezTo>
                  <a:pt x="390458" y="176051"/>
                  <a:pt x="435645" y="217408"/>
                  <a:pt x="532200" y="217408"/>
                </a:cubicBezTo>
                <a:cubicBezTo>
                  <a:pt x="628745" y="217408"/>
                  <a:pt x="673922" y="176051"/>
                  <a:pt x="731120" y="123701"/>
                </a:cubicBezTo>
                <a:cubicBezTo>
                  <a:pt x="794461" y="65713"/>
                  <a:pt x="866261" y="0"/>
                  <a:pt x="1007221" y="0"/>
                </a:cubicBezTo>
                <a:cubicBezTo>
                  <a:pt x="1148172" y="0"/>
                  <a:pt x="1219962" y="65723"/>
                  <a:pt x="1283303" y="123701"/>
                </a:cubicBezTo>
                <a:cubicBezTo>
                  <a:pt x="1340491" y="176060"/>
                  <a:pt x="1385659" y="217408"/>
                  <a:pt x="1482195" y="217408"/>
                </a:cubicBezTo>
                <a:cubicBezTo>
                  <a:pt x="1578750" y="217408"/>
                  <a:pt x="1623927" y="176051"/>
                  <a:pt x="1681124" y="123701"/>
                </a:cubicBezTo>
                <a:cubicBezTo>
                  <a:pt x="1744466" y="65713"/>
                  <a:pt x="1816265" y="0"/>
                  <a:pt x="1957226" y="0"/>
                </a:cubicBezTo>
                <a:cubicBezTo>
                  <a:pt x="2098196" y="0"/>
                  <a:pt x="2169986" y="65713"/>
                  <a:pt x="2233336" y="123701"/>
                </a:cubicBezTo>
                <a:cubicBezTo>
                  <a:pt x="2290534" y="176051"/>
                  <a:pt x="2335721" y="217408"/>
                  <a:pt x="2432266" y="217408"/>
                </a:cubicBezTo>
                <a:cubicBezTo>
                  <a:pt x="2528830" y="217408"/>
                  <a:pt x="2574008" y="176051"/>
                  <a:pt x="2631205" y="123701"/>
                </a:cubicBezTo>
                <a:cubicBezTo>
                  <a:pt x="2694556" y="65713"/>
                  <a:pt x="2766355" y="0"/>
                  <a:pt x="2907325" y="0"/>
                </a:cubicBezTo>
                <a:cubicBezTo>
                  <a:pt x="3048295" y="0"/>
                  <a:pt x="3120095" y="65713"/>
                  <a:pt x="3183446" y="123701"/>
                </a:cubicBezTo>
                <a:cubicBezTo>
                  <a:pt x="3240643" y="176051"/>
                  <a:pt x="3285820" y="217408"/>
                  <a:pt x="3382375" y="217408"/>
                </a:cubicBezTo>
                <a:cubicBezTo>
                  <a:pt x="3478949" y="217408"/>
                  <a:pt x="3524136" y="176051"/>
                  <a:pt x="3581352" y="123692"/>
                </a:cubicBezTo>
                <a:cubicBezTo>
                  <a:pt x="3644703" y="65713"/>
                  <a:pt x="3716512" y="0"/>
                  <a:pt x="3857492" y="0"/>
                </a:cubicBezTo>
                <a:cubicBezTo>
                  <a:pt x="3889048" y="0"/>
                  <a:pt x="3914642" y="25594"/>
                  <a:pt x="3914642" y="57150"/>
                </a:cubicBezTo>
                <a:cubicBezTo>
                  <a:pt x="3914642" y="88716"/>
                  <a:pt x="3889048" y="114300"/>
                  <a:pt x="3857492" y="114300"/>
                </a:cubicBezTo>
                <a:cubicBezTo>
                  <a:pt x="3760918" y="114300"/>
                  <a:pt x="3715731" y="155658"/>
                  <a:pt x="3658515" y="208016"/>
                </a:cubicBezTo>
                <a:cubicBezTo>
                  <a:pt x="3595164" y="265995"/>
                  <a:pt x="3523364" y="331708"/>
                  <a:pt x="3382375" y="331708"/>
                </a:cubicBezTo>
                <a:close/>
              </a:path>
            </a:pathLst>
          </a:custGeom>
          <a:solidFill>
            <a:srgbClr val="D7B73E"/>
          </a:solidFill>
          <a:ln w="9525" cap="flat">
            <a:noFill/>
            <a:prstDash val="solid"/>
            <a:miter/>
          </a:ln>
        </p:spPr>
        <p:txBody>
          <a:bodyPr rtlCol="0" anchor="ctr"/>
          <a:lstStyle/>
          <a:p>
            <a:endParaRPr lang="es-SV"/>
          </a:p>
        </p:txBody>
      </p:sp>
      <p:pic>
        <p:nvPicPr>
          <p:cNvPr id="94" name="Gráfico 93">
            <a:extLst>
              <a:ext uri="{FF2B5EF4-FFF2-40B4-BE49-F238E27FC236}">
                <a16:creationId xmlns:a16="http://schemas.microsoft.com/office/drawing/2014/main" id="{E501E569-1FF7-49D5-B7EC-12BEF10D2AF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979753">
            <a:off x="11715544" y="333803"/>
            <a:ext cx="311614" cy="311614"/>
          </a:xfrm>
          <a:prstGeom prst="rect">
            <a:avLst/>
          </a:prstGeom>
        </p:spPr>
      </p:pic>
      <p:grpSp>
        <p:nvGrpSpPr>
          <p:cNvPr id="103" name="Grupo 102">
            <a:extLst>
              <a:ext uri="{FF2B5EF4-FFF2-40B4-BE49-F238E27FC236}">
                <a16:creationId xmlns:a16="http://schemas.microsoft.com/office/drawing/2014/main" id="{9FC7CA2F-F629-4EA9-B615-3F579FB784BB}"/>
              </a:ext>
            </a:extLst>
          </p:cNvPr>
          <p:cNvGrpSpPr/>
          <p:nvPr/>
        </p:nvGrpSpPr>
        <p:grpSpPr>
          <a:xfrm rot="10800000">
            <a:off x="11399895" y="328376"/>
            <a:ext cx="413397" cy="628086"/>
            <a:chOff x="1220815" y="356775"/>
            <a:chExt cx="413397" cy="628086"/>
          </a:xfrm>
        </p:grpSpPr>
        <p:sp>
          <p:nvSpPr>
            <p:cNvPr id="99" name="Elipse 98">
              <a:extLst>
                <a:ext uri="{FF2B5EF4-FFF2-40B4-BE49-F238E27FC236}">
                  <a16:creationId xmlns:a16="http://schemas.microsoft.com/office/drawing/2014/main" id="{3581E0BC-E1C5-4176-8E84-3C308F2E8CF3}"/>
                </a:ext>
              </a:extLst>
            </p:cNvPr>
            <p:cNvSpPr/>
            <p:nvPr/>
          </p:nvSpPr>
          <p:spPr>
            <a:xfrm rot="21059470">
              <a:off x="1220815" y="398807"/>
              <a:ext cx="117739" cy="1177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00" name="Elipse 99">
              <a:extLst>
                <a:ext uri="{FF2B5EF4-FFF2-40B4-BE49-F238E27FC236}">
                  <a16:creationId xmlns:a16="http://schemas.microsoft.com/office/drawing/2014/main" id="{FD74FDF1-01FA-4993-B8D9-C0DEBA912136}"/>
                </a:ext>
              </a:extLst>
            </p:cNvPr>
            <p:cNvSpPr/>
            <p:nvPr/>
          </p:nvSpPr>
          <p:spPr>
            <a:xfrm rot="21059470">
              <a:off x="1458127" y="356775"/>
              <a:ext cx="117739" cy="117739"/>
            </a:xfrm>
            <a:prstGeom prst="ellipse">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01" name="Elipse 100">
              <a:extLst>
                <a:ext uri="{FF2B5EF4-FFF2-40B4-BE49-F238E27FC236}">
                  <a16:creationId xmlns:a16="http://schemas.microsoft.com/office/drawing/2014/main" id="{696B74A5-D897-4FC6-9436-DA6E43981058}"/>
                </a:ext>
              </a:extLst>
            </p:cNvPr>
            <p:cNvSpPr>
              <a:spLocks noChangeAspect="1"/>
            </p:cNvSpPr>
            <p:nvPr/>
          </p:nvSpPr>
          <p:spPr>
            <a:xfrm rot="21059470">
              <a:off x="1518306" y="658240"/>
              <a:ext cx="88304" cy="88304"/>
            </a:xfrm>
            <a:prstGeom prst="ellipse">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02" name="Elipse 101">
              <a:extLst>
                <a:ext uri="{FF2B5EF4-FFF2-40B4-BE49-F238E27FC236}">
                  <a16:creationId xmlns:a16="http://schemas.microsoft.com/office/drawing/2014/main" id="{47D87960-0AFD-4054-948F-AEA107DD1CDE}"/>
                </a:ext>
              </a:extLst>
            </p:cNvPr>
            <p:cNvSpPr>
              <a:spLocks noChangeAspect="1"/>
            </p:cNvSpPr>
            <p:nvPr/>
          </p:nvSpPr>
          <p:spPr>
            <a:xfrm rot="21059470">
              <a:off x="1575342" y="925992"/>
              <a:ext cx="58870" cy="5886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104" name="Grupo 103">
            <a:extLst>
              <a:ext uri="{FF2B5EF4-FFF2-40B4-BE49-F238E27FC236}">
                <a16:creationId xmlns:a16="http://schemas.microsoft.com/office/drawing/2014/main" id="{96BBB643-2FE2-41B2-83FF-D5CCA7DDF740}"/>
              </a:ext>
            </a:extLst>
          </p:cNvPr>
          <p:cNvGrpSpPr/>
          <p:nvPr/>
        </p:nvGrpSpPr>
        <p:grpSpPr>
          <a:xfrm>
            <a:off x="3449337" y="8203756"/>
            <a:ext cx="4489893" cy="656054"/>
            <a:chOff x="2500346" y="3271552"/>
            <a:chExt cx="4489893" cy="656054"/>
          </a:xfrm>
        </p:grpSpPr>
        <p:sp>
          <p:nvSpPr>
            <p:cNvPr id="105" name="Rectángulo 104">
              <a:extLst>
                <a:ext uri="{FF2B5EF4-FFF2-40B4-BE49-F238E27FC236}">
                  <a16:creationId xmlns:a16="http://schemas.microsoft.com/office/drawing/2014/main" id="{34E12739-6CC1-46C5-85C0-C87278AE1A25}"/>
                </a:ext>
              </a:extLst>
            </p:cNvPr>
            <p:cNvSpPr/>
            <p:nvPr/>
          </p:nvSpPr>
          <p:spPr>
            <a:xfrm>
              <a:off x="2894305" y="3274419"/>
              <a:ext cx="3708218" cy="647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06" name="Triángulo isósceles 105">
              <a:extLst>
                <a:ext uri="{FF2B5EF4-FFF2-40B4-BE49-F238E27FC236}">
                  <a16:creationId xmlns:a16="http://schemas.microsoft.com/office/drawing/2014/main" id="{7C8778AC-E392-416A-B81A-DF3D5DF7CB07}"/>
                </a:ext>
              </a:extLst>
            </p:cNvPr>
            <p:cNvSpPr>
              <a:spLocks noChangeAspect="1"/>
            </p:cNvSpPr>
            <p:nvPr/>
          </p:nvSpPr>
          <p:spPr>
            <a:xfrm rot="10800000">
              <a:off x="6228057" y="3274419"/>
              <a:ext cx="762182" cy="653187"/>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07" name="Triángulo isósceles 106">
              <a:extLst>
                <a:ext uri="{FF2B5EF4-FFF2-40B4-BE49-F238E27FC236}">
                  <a16:creationId xmlns:a16="http://schemas.microsoft.com/office/drawing/2014/main" id="{F56BAB73-29F0-40B8-9E60-020E1617EA1F}"/>
                </a:ext>
              </a:extLst>
            </p:cNvPr>
            <p:cNvSpPr>
              <a:spLocks noChangeAspect="1"/>
            </p:cNvSpPr>
            <p:nvPr/>
          </p:nvSpPr>
          <p:spPr>
            <a:xfrm>
              <a:off x="2500346" y="3271552"/>
              <a:ext cx="762182" cy="653187"/>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pic>
        <p:nvPicPr>
          <p:cNvPr id="2" name="Imagen 1">
            <a:extLst>
              <a:ext uri="{FF2B5EF4-FFF2-40B4-BE49-F238E27FC236}">
                <a16:creationId xmlns:a16="http://schemas.microsoft.com/office/drawing/2014/main" id="{27B49F31-DC22-4F0B-BE2B-27BD7479B777}"/>
              </a:ext>
            </a:extLst>
          </p:cNvPr>
          <p:cNvPicPr>
            <a:picLocks noChangeAspect="1"/>
          </p:cNvPicPr>
          <p:nvPr/>
        </p:nvPicPr>
        <p:blipFill>
          <a:blip r:embed="rId9"/>
          <a:stretch>
            <a:fillRect/>
          </a:stretch>
        </p:blipFill>
        <p:spPr>
          <a:xfrm>
            <a:off x="-1163050" y="152399"/>
            <a:ext cx="14101618" cy="7227689"/>
          </a:xfrm>
          <a:prstGeom prst="rect">
            <a:avLst/>
          </a:prstGeom>
        </p:spPr>
      </p:pic>
    </p:spTree>
    <p:extLst>
      <p:ext uri="{BB962C8B-B14F-4D97-AF65-F5344CB8AC3E}">
        <p14:creationId xmlns:p14="http://schemas.microsoft.com/office/powerpoint/2010/main" val="1299739803"/>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grpSp>
        <p:nvGrpSpPr>
          <p:cNvPr id="11" name="Grupo 10">
            <a:extLst>
              <a:ext uri="{FF2B5EF4-FFF2-40B4-BE49-F238E27FC236}">
                <a16:creationId xmlns:a16="http://schemas.microsoft.com/office/drawing/2014/main" id="{4B4F9419-675D-4177-B2E7-266F883FB9EC}"/>
              </a:ext>
            </a:extLst>
          </p:cNvPr>
          <p:cNvGrpSpPr>
            <a:grpSpLocks noChangeAspect="1"/>
          </p:cNvGrpSpPr>
          <p:nvPr/>
        </p:nvGrpSpPr>
        <p:grpSpPr>
          <a:xfrm rot="1996333">
            <a:off x="9442545" y="2894120"/>
            <a:ext cx="2398269" cy="1960790"/>
            <a:chOff x="2464593" y="621506"/>
            <a:chExt cx="769424" cy="629070"/>
          </a:xfrm>
        </p:grpSpPr>
        <p:grpSp>
          <p:nvGrpSpPr>
            <p:cNvPr id="12" name="Grupo 11">
              <a:extLst>
                <a:ext uri="{FF2B5EF4-FFF2-40B4-BE49-F238E27FC236}">
                  <a16:creationId xmlns:a16="http://schemas.microsoft.com/office/drawing/2014/main" id="{14625D9A-5C58-4CDD-BE29-CF48D746683E}"/>
                </a:ext>
              </a:extLst>
            </p:cNvPr>
            <p:cNvGrpSpPr/>
            <p:nvPr/>
          </p:nvGrpSpPr>
          <p:grpSpPr>
            <a:xfrm>
              <a:off x="2464593" y="621506"/>
              <a:ext cx="769424" cy="74662"/>
              <a:chOff x="2464593" y="621506"/>
              <a:chExt cx="769424" cy="74662"/>
            </a:xfrm>
          </p:grpSpPr>
          <p:sp>
            <p:nvSpPr>
              <p:cNvPr id="37" name="Elipse 36">
                <a:extLst>
                  <a:ext uri="{FF2B5EF4-FFF2-40B4-BE49-F238E27FC236}">
                    <a16:creationId xmlns:a16="http://schemas.microsoft.com/office/drawing/2014/main" id="{6C8B6098-2E14-4CA5-B29F-D5CCEC27937E}"/>
                  </a:ext>
                </a:extLst>
              </p:cNvPr>
              <p:cNvSpPr/>
              <p:nvPr/>
            </p:nvSpPr>
            <p:spPr>
              <a:xfrm>
                <a:off x="2464593" y="621506"/>
                <a:ext cx="72000" cy="72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8" name="Elipse 37">
                <a:extLst>
                  <a:ext uri="{FF2B5EF4-FFF2-40B4-BE49-F238E27FC236}">
                    <a16:creationId xmlns:a16="http://schemas.microsoft.com/office/drawing/2014/main" id="{E8DFE456-E680-490F-B579-53CAB4C45D9A}"/>
                  </a:ext>
                </a:extLst>
              </p:cNvPr>
              <p:cNvSpPr/>
              <p:nvPr/>
            </p:nvSpPr>
            <p:spPr>
              <a:xfrm>
                <a:off x="2647949" y="621506"/>
                <a:ext cx="72000" cy="72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9" name="Elipse 38">
                <a:extLst>
                  <a:ext uri="{FF2B5EF4-FFF2-40B4-BE49-F238E27FC236}">
                    <a16:creationId xmlns:a16="http://schemas.microsoft.com/office/drawing/2014/main" id="{0BC0E7F1-52CE-4988-B74E-E1A7A06360B1}"/>
                  </a:ext>
                </a:extLst>
              </p:cNvPr>
              <p:cNvSpPr/>
              <p:nvPr/>
            </p:nvSpPr>
            <p:spPr>
              <a:xfrm>
                <a:off x="2831305" y="621506"/>
                <a:ext cx="72000" cy="72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40" name="Elipse 39">
                <a:extLst>
                  <a:ext uri="{FF2B5EF4-FFF2-40B4-BE49-F238E27FC236}">
                    <a16:creationId xmlns:a16="http://schemas.microsoft.com/office/drawing/2014/main" id="{C6EFBEA9-911D-4D10-A6D2-BB3599CE3BBF}"/>
                  </a:ext>
                </a:extLst>
              </p:cNvPr>
              <p:cNvSpPr/>
              <p:nvPr/>
            </p:nvSpPr>
            <p:spPr>
              <a:xfrm>
                <a:off x="3014661" y="624168"/>
                <a:ext cx="72000" cy="72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41" name="Elipse 40">
                <a:extLst>
                  <a:ext uri="{FF2B5EF4-FFF2-40B4-BE49-F238E27FC236}">
                    <a16:creationId xmlns:a16="http://schemas.microsoft.com/office/drawing/2014/main" id="{2BE52AEB-4EFE-45EA-9AB0-547B49EF598E}"/>
                  </a:ext>
                </a:extLst>
              </p:cNvPr>
              <p:cNvSpPr/>
              <p:nvPr/>
            </p:nvSpPr>
            <p:spPr>
              <a:xfrm>
                <a:off x="3162017" y="621506"/>
                <a:ext cx="72000" cy="72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13" name="Grupo 12">
              <a:extLst>
                <a:ext uri="{FF2B5EF4-FFF2-40B4-BE49-F238E27FC236}">
                  <a16:creationId xmlns:a16="http://schemas.microsoft.com/office/drawing/2014/main" id="{915D2A6A-3627-400F-80C3-91F02236C600}"/>
                </a:ext>
              </a:extLst>
            </p:cNvPr>
            <p:cNvGrpSpPr/>
            <p:nvPr/>
          </p:nvGrpSpPr>
          <p:grpSpPr>
            <a:xfrm>
              <a:off x="2473593" y="808048"/>
              <a:ext cx="751424" cy="55576"/>
              <a:chOff x="2473593" y="619930"/>
              <a:chExt cx="751424" cy="55576"/>
            </a:xfrm>
          </p:grpSpPr>
          <p:sp>
            <p:nvSpPr>
              <p:cNvPr id="32" name="Elipse 31">
                <a:extLst>
                  <a:ext uri="{FF2B5EF4-FFF2-40B4-BE49-F238E27FC236}">
                    <a16:creationId xmlns:a16="http://schemas.microsoft.com/office/drawing/2014/main" id="{75169F11-72F9-4B08-966A-24FD458F02B4}"/>
                  </a:ext>
                </a:extLst>
              </p:cNvPr>
              <p:cNvSpPr>
                <a:spLocks noChangeAspect="1"/>
              </p:cNvSpPr>
              <p:nvPr/>
            </p:nvSpPr>
            <p:spPr>
              <a:xfrm>
                <a:off x="2473593" y="621506"/>
                <a:ext cx="54000" cy="54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3" name="Elipse 32">
                <a:extLst>
                  <a:ext uri="{FF2B5EF4-FFF2-40B4-BE49-F238E27FC236}">
                    <a16:creationId xmlns:a16="http://schemas.microsoft.com/office/drawing/2014/main" id="{26050FEF-B497-435A-A6C4-86173C107FCC}"/>
                  </a:ext>
                </a:extLst>
              </p:cNvPr>
              <p:cNvSpPr>
                <a:spLocks noChangeAspect="1"/>
              </p:cNvSpPr>
              <p:nvPr/>
            </p:nvSpPr>
            <p:spPr>
              <a:xfrm>
                <a:off x="2656949" y="619930"/>
                <a:ext cx="54000" cy="54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4" name="Elipse 33">
                <a:extLst>
                  <a:ext uri="{FF2B5EF4-FFF2-40B4-BE49-F238E27FC236}">
                    <a16:creationId xmlns:a16="http://schemas.microsoft.com/office/drawing/2014/main" id="{AD2D2756-6C49-4AE4-A3B6-7CE8780CA932}"/>
                  </a:ext>
                </a:extLst>
              </p:cNvPr>
              <p:cNvSpPr>
                <a:spLocks noChangeAspect="1"/>
              </p:cNvSpPr>
              <p:nvPr/>
            </p:nvSpPr>
            <p:spPr>
              <a:xfrm>
                <a:off x="2840305" y="619930"/>
                <a:ext cx="54000" cy="54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5" name="Elipse 34">
                <a:extLst>
                  <a:ext uri="{FF2B5EF4-FFF2-40B4-BE49-F238E27FC236}">
                    <a16:creationId xmlns:a16="http://schemas.microsoft.com/office/drawing/2014/main" id="{0CDFCA70-1F8A-45B7-8DEE-0E397F80D572}"/>
                  </a:ext>
                </a:extLst>
              </p:cNvPr>
              <p:cNvSpPr>
                <a:spLocks noChangeAspect="1"/>
              </p:cNvSpPr>
              <p:nvPr/>
            </p:nvSpPr>
            <p:spPr>
              <a:xfrm>
                <a:off x="3023661" y="619930"/>
                <a:ext cx="54000" cy="54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6" name="Elipse 35">
                <a:extLst>
                  <a:ext uri="{FF2B5EF4-FFF2-40B4-BE49-F238E27FC236}">
                    <a16:creationId xmlns:a16="http://schemas.microsoft.com/office/drawing/2014/main" id="{B440B5C9-39A2-4C37-AC0C-8BF44290AEB7}"/>
                  </a:ext>
                </a:extLst>
              </p:cNvPr>
              <p:cNvSpPr>
                <a:spLocks noChangeAspect="1"/>
              </p:cNvSpPr>
              <p:nvPr/>
            </p:nvSpPr>
            <p:spPr>
              <a:xfrm>
                <a:off x="3171017" y="619930"/>
                <a:ext cx="54000" cy="54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14" name="Grupo 13">
              <a:extLst>
                <a:ext uri="{FF2B5EF4-FFF2-40B4-BE49-F238E27FC236}">
                  <a16:creationId xmlns:a16="http://schemas.microsoft.com/office/drawing/2014/main" id="{60F0D84D-83AA-453B-B2C2-7B7BC2D95FCB}"/>
                </a:ext>
              </a:extLst>
            </p:cNvPr>
            <p:cNvGrpSpPr/>
            <p:nvPr/>
          </p:nvGrpSpPr>
          <p:grpSpPr>
            <a:xfrm>
              <a:off x="2483923" y="973928"/>
              <a:ext cx="733424" cy="36000"/>
              <a:chOff x="2473593" y="619930"/>
              <a:chExt cx="733424" cy="36000"/>
            </a:xfrm>
          </p:grpSpPr>
          <p:sp>
            <p:nvSpPr>
              <p:cNvPr id="27" name="Elipse 26">
                <a:extLst>
                  <a:ext uri="{FF2B5EF4-FFF2-40B4-BE49-F238E27FC236}">
                    <a16:creationId xmlns:a16="http://schemas.microsoft.com/office/drawing/2014/main" id="{7CC852B8-640C-4F57-82BE-CDFC31B740E2}"/>
                  </a:ext>
                </a:extLst>
              </p:cNvPr>
              <p:cNvSpPr>
                <a:spLocks noChangeAspect="1"/>
              </p:cNvSpPr>
              <p:nvPr/>
            </p:nvSpPr>
            <p:spPr>
              <a:xfrm>
                <a:off x="2473593" y="619930"/>
                <a:ext cx="36000" cy="36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8" name="Elipse 27">
                <a:extLst>
                  <a:ext uri="{FF2B5EF4-FFF2-40B4-BE49-F238E27FC236}">
                    <a16:creationId xmlns:a16="http://schemas.microsoft.com/office/drawing/2014/main" id="{EECFF964-14AA-4034-9CA9-76A8567A79C1}"/>
                  </a:ext>
                </a:extLst>
              </p:cNvPr>
              <p:cNvSpPr>
                <a:spLocks noChangeAspect="1"/>
              </p:cNvSpPr>
              <p:nvPr/>
            </p:nvSpPr>
            <p:spPr>
              <a:xfrm>
                <a:off x="2656949" y="619930"/>
                <a:ext cx="36000" cy="36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9" name="Elipse 28">
                <a:extLst>
                  <a:ext uri="{FF2B5EF4-FFF2-40B4-BE49-F238E27FC236}">
                    <a16:creationId xmlns:a16="http://schemas.microsoft.com/office/drawing/2014/main" id="{B785FAB1-D86F-46E4-9FBC-78E213746064}"/>
                  </a:ext>
                </a:extLst>
              </p:cNvPr>
              <p:cNvSpPr>
                <a:spLocks noChangeAspect="1"/>
              </p:cNvSpPr>
              <p:nvPr/>
            </p:nvSpPr>
            <p:spPr>
              <a:xfrm>
                <a:off x="2840305" y="619930"/>
                <a:ext cx="36000" cy="36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0" name="Elipse 29">
                <a:extLst>
                  <a:ext uri="{FF2B5EF4-FFF2-40B4-BE49-F238E27FC236}">
                    <a16:creationId xmlns:a16="http://schemas.microsoft.com/office/drawing/2014/main" id="{18957A77-8872-449E-BA3F-04BBA489DF56}"/>
                  </a:ext>
                </a:extLst>
              </p:cNvPr>
              <p:cNvSpPr>
                <a:spLocks noChangeAspect="1"/>
              </p:cNvSpPr>
              <p:nvPr/>
            </p:nvSpPr>
            <p:spPr>
              <a:xfrm>
                <a:off x="3023661" y="619930"/>
                <a:ext cx="36000" cy="36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1" name="Elipse 30">
                <a:extLst>
                  <a:ext uri="{FF2B5EF4-FFF2-40B4-BE49-F238E27FC236}">
                    <a16:creationId xmlns:a16="http://schemas.microsoft.com/office/drawing/2014/main" id="{F652687B-9058-4EDD-A2B9-F6FA7E3560C5}"/>
                  </a:ext>
                </a:extLst>
              </p:cNvPr>
              <p:cNvSpPr>
                <a:spLocks noChangeAspect="1"/>
              </p:cNvSpPr>
              <p:nvPr/>
            </p:nvSpPr>
            <p:spPr>
              <a:xfrm>
                <a:off x="3171017" y="619930"/>
                <a:ext cx="36000" cy="36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15" name="Grupo 14">
              <a:extLst>
                <a:ext uri="{FF2B5EF4-FFF2-40B4-BE49-F238E27FC236}">
                  <a16:creationId xmlns:a16="http://schemas.microsoft.com/office/drawing/2014/main" id="{C817EC82-4DE2-4ECB-8375-E189957CF6CA}"/>
                </a:ext>
              </a:extLst>
            </p:cNvPr>
            <p:cNvGrpSpPr/>
            <p:nvPr/>
          </p:nvGrpSpPr>
          <p:grpSpPr>
            <a:xfrm>
              <a:off x="2486060" y="1096220"/>
              <a:ext cx="724087" cy="41331"/>
              <a:chOff x="2481017" y="607399"/>
              <a:chExt cx="724087" cy="41331"/>
            </a:xfrm>
          </p:grpSpPr>
          <p:sp>
            <p:nvSpPr>
              <p:cNvPr id="22" name="Elipse 21">
                <a:extLst>
                  <a:ext uri="{FF2B5EF4-FFF2-40B4-BE49-F238E27FC236}">
                    <a16:creationId xmlns:a16="http://schemas.microsoft.com/office/drawing/2014/main" id="{679FDCBB-832B-46B4-92F0-23064216BD04}"/>
                  </a:ext>
                </a:extLst>
              </p:cNvPr>
              <p:cNvSpPr>
                <a:spLocks noChangeAspect="1"/>
              </p:cNvSpPr>
              <p:nvPr/>
            </p:nvSpPr>
            <p:spPr>
              <a:xfrm>
                <a:off x="2481017" y="619930"/>
                <a:ext cx="28800" cy="288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3" name="Elipse 22">
                <a:extLst>
                  <a:ext uri="{FF2B5EF4-FFF2-40B4-BE49-F238E27FC236}">
                    <a16:creationId xmlns:a16="http://schemas.microsoft.com/office/drawing/2014/main" id="{B66CFD33-423B-41D7-B5DE-6ACD3DB04831}"/>
                  </a:ext>
                </a:extLst>
              </p:cNvPr>
              <p:cNvSpPr>
                <a:spLocks noChangeAspect="1"/>
              </p:cNvSpPr>
              <p:nvPr/>
            </p:nvSpPr>
            <p:spPr>
              <a:xfrm>
                <a:off x="2664506" y="618587"/>
                <a:ext cx="28800" cy="288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4" name="Elipse 23">
                <a:extLst>
                  <a:ext uri="{FF2B5EF4-FFF2-40B4-BE49-F238E27FC236}">
                    <a16:creationId xmlns:a16="http://schemas.microsoft.com/office/drawing/2014/main" id="{CF28913F-78DD-4D8A-BB54-462D13666D07}"/>
                  </a:ext>
                </a:extLst>
              </p:cNvPr>
              <p:cNvSpPr>
                <a:spLocks noChangeAspect="1"/>
              </p:cNvSpPr>
              <p:nvPr/>
            </p:nvSpPr>
            <p:spPr>
              <a:xfrm>
                <a:off x="2847862" y="614064"/>
                <a:ext cx="28800" cy="288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5" name="Elipse 24">
                <a:extLst>
                  <a:ext uri="{FF2B5EF4-FFF2-40B4-BE49-F238E27FC236}">
                    <a16:creationId xmlns:a16="http://schemas.microsoft.com/office/drawing/2014/main" id="{716CE621-E74B-40AD-A8F8-98703160681C}"/>
                  </a:ext>
                </a:extLst>
              </p:cNvPr>
              <p:cNvSpPr>
                <a:spLocks noChangeAspect="1"/>
              </p:cNvSpPr>
              <p:nvPr/>
            </p:nvSpPr>
            <p:spPr>
              <a:xfrm>
                <a:off x="3031218" y="614064"/>
                <a:ext cx="28800" cy="288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6" name="Elipse 25">
                <a:extLst>
                  <a:ext uri="{FF2B5EF4-FFF2-40B4-BE49-F238E27FC236}">
                    <a16:creationId xmlns:a16="http://schemas.microsoft.com/office/drawing/2014/main" id="{2479443A-6044-4A9A-B91A-E03BDC5D6108}"/>
                  </a:ext>
                </a:extLst>
              </p:cNvPr>
              <p:cNvSpPr>
                <a:spLocks noChangeAspect="1"/>
              </p:cNvSpPr>
              <p:nvPr/>
            </p:nvSpPr>
            <p:spPr>
              <a:xfrm>
                <a:off x="3176304" y="607399"/>
                <a:ext cx="28800" cy="288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16" name="Grupo 15">
              <a:extLst>
                <a:ext uri="{FF2B5EF4-FFF2-40B4-BE49-F238E27FC236}">
                  <a16:creationId xmlns:a16="http://schemas.microsoft.com/office/drawing/2014/main" id="{F64BBB4E-0214-4BDF-9E2D-638F44B12D12}"/>
                </a:ext>
              </a:extLst>
            </p:cNvPr>
            <p:cNvGrpSpPr/>
            <p:nvPr/>
          </p:nvGrpSpPr>
          <p:grpSpPr>
            <a:xfrm>
              <a:off x="2491346" y="1231233"/>
              <a:ext cx="718049" cy="19343"/>
              <a:chOff x="2492922" y="618587"/>
              <a:chExt cx="718049" cy="19343"/>
            </a:xfrm>
          </p:grpSpPr>
          <p:sp>
            <p:nvSpPr>
              <p:cNvPr id="17" name="Elipse 16">
                <a:extLst>
                  <a:ext uri="{FF2B5EF4-FFF2-40B4-BE49-F238E27FC236}">
                    <a16:creationId xmlns:a16="http://schemas.microsoft.com/office/drawing/2014/main" id="{0B00665D-7D2D-46B2-8303-FE24616246CF}"/>
                  </a:ext>
                </a:extLst>
              </p:cNvPr>
              <p:cNvSpPr>
                <a:spLocks noChangeAspect="1"/>
              </p:cNvSpPr>
              <p:nvPr/>
            </p:nvSpPr>
            <p:spPr>
              <a:xfrm>
                <a:off x="2492922" y="619930"/>
                <a:ext cx="18000" cy="18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8" name="Elipse 17">
                <a:extLst>
                  <a:ext uri="{FF2B5EF4-FFF2-40B4-BE49-F238E27FC236}">
                    <a16:creationId xmlns:a16="http://schemas.microsoft.com/office/drawing/2014/main" id="{5B4A408D-4A90-4CD6-A8BD-3239CBFEE3FD}"/>
                  </a:ext>
                </a:extLst>
              </p:cNvPr>
              <p:cNvSpPr>
                <a:spLocks noChangeAspect="1"/>
              </p:cNvSpPr>
              <p:nvPr/>
            </p:nvSpPr>
            <p:spPr>
              <a:xfrm>
                <a:off x="2674030" y="618587"/>
                <a:ext cx="18000" cy="18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9" name="Elipse 18">
                <a:extLst>
                  <a:ext uri="{FF2B5EF4-FFF2-40B4-BE49-F238E27FC236}">
                    <a16:creationId xmlns:a16="http://schemas.microsoft.com/office/drawing/2014/main" id="{5A8468CB-02F1-4F25-8D1A-CCE2BBFF787C}"/>
                  </a:ext>
                </a:extLst>
              </p:cNvPr>
              <p:cNvSpPr>
                <a:spLocks noChangeAspect="1"/>
              </p:cNvSpPr>
              <p:nvPr/>
            </p:nvSpPr>
            <p:spPr>
              <a:xfrm>
                <a:off x="2857386" y="618826"/>
                <a:ext cx="18000" cy="18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0" name="Elipse 19">
                <a:extLst>
                  <a:ext uri="{FF2B5EF4-FFF2-40B4-BE49-F238E27FC236}">
                    <a16:creationId xmlns:a16="http://schemas.microsoft.com/office/drawing/2014/main" id="{CB5BBE75-7A2D-4914-83E4-FC6DA652BCB5}"/>
                  </a:ext>
                </a:extLst>
              </p:cNvPr>
              <p:cNvSpPr>
                <a:spLocks noChangeAspect="1"/>
              </p:cNvSpPr>
              <p:nvPr/>
            </p:nvSpPr>
            <p:spPr>
              <a:xfrm>
                <a:off x="3045504" y="618826"/>
                <a:ext cx="18000" cy="18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1" name="Elipse 20">
                <a:extLst>
                  <a:ext uri="{FF2B5EF4-FFF2-40B4-BE49-F238E27FC236}">
                    <a16:creationId xmlns:a16="http://schemas.microsoft.com/office/drawing/2014/main" id="{A3E13569-DB31-4062-A4C7-2379B392520C}"/>
                  </a:ext>
                </a:extLst>
              </p:cNvPr>
              <p:cNvSpPr>
                <a:spLocks noChangeAspect="1"/>
              </p:cNvSpPr>
              <p:nvPr/>
            </p:nvSpPr>
            <p:spPr>
              <a:xfrm>
                <a:off x="3192971" y="619304"/>
                <a:ext cx="18000" cy="18000"/>
              </a:xfrm>
              <a:prstGeom prst="ellipse">
                <a:avLst/>
              </a:prstGeom>
              <a:no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sp>
        <p:nvSpPr>
          <p:cNvPr id="43" name="Triángulo isósceles 42">
            <a:extLst>
              <a:ext uri="{FF2B5EF4-FFF2-40B4-BE49-F238E27FC236}">
                <a16:creationId xmlns:a16="http://schemas.microsoft.com/office/drawing/2014/main" id="{90039CEA-F33F-44CC-848B-40D770438BC7}"/>
              </a:ext>
            </a:extLst>
          </p:cNvPr>
          <p:cNvSpPr/>
          <p:nvPr/>
        </p:nvSpPr>
        <p:spPr>
          <a:xfrm rot="10800000">
            <a:off x="10292911" y="4376692"/>
            <a:ext cx="1753415" cy="1502671"/>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46" name="Triángulo isósceles 45">
            <a:extLst>
              <a:ext uri="{FF2B5EF4-FFF2-40B4-BE49-F238E27FC236}">
                <a16:creationId xmlns:a16="http://schemas.microsoft.com/office/drawing/2014/main" id="{8C46FFCC-ADFD-4295-AE85-D94E6869EB42}"/>
              </a:ext>
            </a:extLst>
          </p:cNvPr>
          <p:cNvSpPr/>
          <p:nvPr/>
        </p:nvSpPr>
        <p:spPr>
          <a:xfrm rot="10800000">
            <a:off x="7662790" y="5879363"/>
            <a:ext cx="1753415" cy="1502671"/>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nvGrpSpPr>
          <p:cNvPr id="115" name="Grupo 114">
            <a:extLst>
              <a:ext uri="{FF2B5EF4-FFF2-40B4-BE49-F238E27FC236}">
                <a16:creationId xmlns:a16="http://schemas.microsoft.com/office/drawing/2014/main" id="{2D3B0DF0-4455-4980-BC28-EC255E4D988D}"/>
              </a:ext>
            </a:extLst>
          </p:cNvPr>
          <p:cNvGrpSpPr/>
          <p:nvPr/>
        </p:nvGrpSpPr>
        <p:grpSpPr>
          <a:xfrm>
            <a:off x="9416204" y="4376692"/>
            <a:ext cx="3506830" cy="1502671"/>
            <a:chOff x="9416204" y="4376692"/>
            <a:chExt cx="3506830" cy="1502671"/>
          </a:xfrm>
        </p:grpSpPr>
        <p:sp>
          <p:nvSpPr>
            <p:cNvPr id="42" name="Triángulo isósceles 41">
              <a:extLst>
                <a:ext uri="{FF2B5EF4-FFF2-40B4-BE49-F238E27FC236}">
                  <a16:creationId xmlns:a16="http://schemas.microsoft.com/office/drawing/2014/main" id="{07FF19C3-8C36-4F9B-9E19-3CA7F921504F}"/>
                </a:ext>
              </a:extLst>
            </p:cNvPr>
            <p:cNvSpPr/>
            <p:nvPr/>
          </p:nvSpPr>
          <p:spPr>
            <a:xfrm>
              <a:off x="11169619" y="4376692"/>
              <a:ext cx="1753415" cy="1502671"/>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47" name="Triángulo isósceles 46">
              <a:extLst>
                <a:ext uri="{FF2B5EF4-FFF2-40B4-BE49-F238E27FC236}">
                  <a16:creationId xmlns:a16="http://schemas.microsoft.com/office/drawing/2014/main" id="{98533001-EA36-4EC0-A6D2-692522B6EA18}"/>
                </a:ext>
              </a:extLst>
            </p:cNvPr>
            <p:cNvSpPr/>
            <p:nvPr/>
          </p:nvSpPr>
          <p:spPr>
            <a:xfrm>
              <a:off x="9416204" y="4376692"/>
              <a:ext cx="1753415" cy="1502671"/>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sp>
        <p:nvSpPr>
          <p:cNvPr id="48" name="Triángulo isósceles 47">
            <a:extLst>
              <a:ext uri="{FF2B5EF4-FFF2-40B4-BE49-F238E27FC236}">
                <a16:creationId xmlns:a16="http://schemas.microsoft.com/office/drawing/2014/main" id="{94F5B055-7F61-4DD5-B285-AECED556CF19}"/>
              </a:ext>
            </a:extLst>
          </p:cNvPr>
          <p:cNvSpPr/>
          <p:nvPr/>
        </p:nvSpPr>
        <p:spPr>
          <a:xfrm rot="10800000">
            <a:off x="9416204" y="5879364"/>
            <a:ext cx="1753415" cy="1502671"/>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49" name="Triángulo isósceles 48">
            <a:extLst>
              <a:ext uri="{FF2B5EF4-FFF2-40B4-BE49-F238E27FC236}">
                <a16:creationId xmlns:a16="http://schemas.microsoft.com/office/drawing/2014/main" id="{836B6B66-E388-4C95-B153-CCBC7BCE8E44}"/>
              </a:ext>
            </a:extLst>
          </p:cNvPr>
          <p:cNvSpPr/>
          <p:nvPr/>
        </p:nvSpPr>
        <p:spPr>
          <a:xfrm>
            <a:off x="10292911" y="5873548"/>
            <a:ext cx="1753415" cy="1502671"/>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44" name="Triángulo isósceles 43">
            <a:extLst>
              <a:ext uri="{FF2B5EF4-FFF2-40B4-BE49-F238E27FC236}">
                <a16:creationId xmlns:a16="http://schemas.microsoft.com/office/drawing/2014/main" id="{BEFD1BCC-4DD8-44AF-93C3-DDE34C5F201D}"/>
              </a:ext>
            </a:extLst>
          </p:cNvPr>
          <p:cNvSpPr/>
          <p:nvPr/>
        </p:nvSpPr>
        <p:spPr>
          <a:xfrm>
            <a:off x="8540266" y="5873548"/>
            <a:ext cx="1753415" cy="1502671"/>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50" name="Triángulo isósceles 49">
            <a:extLst>
              <a:ext uri="{FF2B5EF4-FFF2-40B4-BE49-F238E27FC236}">
                <a16:creationId xmlns:a16="http://schemas.microsoft.com/office/drawing/2014/main" id="{9844295D-1C4D-47E4-8983-078A67249D96}"/>
              </a:ext>
            </a:extLst>
          </p:cNvPr>
          <p:cNvSpPr/>
          <p:nvPr/>
        </p:nvSpPr>
        <p:spPr>
          <a:xfrm rot="10800000">
            <a:off x="11169618" y="5879363"/>
            <a:ext cx="1753415" cy="1502671"/>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52" name="Forma libre: forma 51">
            <a:extLst>
              <a:ext uri="{FF2B5EF4-FFF2-40B4-BE49-F238E27FC236}">
                <a16:creationId xmlns:a16="http://schemas.microsoft.com/office/drawing/2014/main" id="{7C7F305A-2168-48C1-B39B-79EB0E29684E}"/>
              </a:ext>
            </a:extLst>
          </p:cNvPr>
          <p:cNvSpPr>
            <a:spLocks noChangeAspect="1"/>
          </p:cNvSpPr>
          <p:nvPr/>
        </p:nvSpPr>
        <p:spPr>
          <a:xfrm rot="18998511">
            <a:off x="8946089" y="4994091"/>
            <a:ext cx="605144" cy="78350"/>
          </a:xfrm>
          <a:custGeom>
            <a:avLst/>
            <a:gdLst>
              <a:gd name="connsiteX0" fmla="*/ 3382375 w 3914641"/>
              <a:gd name="connsiteY0" fmla="*/ 331708 h 331708"/>
              <a:gd name="connsiteX1" fmla="*/ 3106265 w 3914641"/>
              <a:gd name="connsiteY1" fmla="*/ 208016 h 331708"/>
              <a:gd name="connsiteX2" fmla="*/ 2907325 w 3914641"/>
              <a:gd name="connsiteY2" fmla="*/ 114300 h 331708"/>
              <a:gd name="connsiteX3" fmla="*/ 2708377 w 3914641"/>
              <a:gd name="connsiteY3" fmla="*/ 208016 h 331708"/>
              <a:gd name="connsiteX4" fmla="*/ 2432266 w 3914641"/>
              <a:gd name="connsiteY4" fmla="*/ 331708 h 331708"/>
              <a:gd name="connsiteX5" fmla="*/ 2156155 w 3914641"/>
              <a:gd name="connsiteY5" fmla="*/ 208016 h 331708"/>
              <a:gd name="connsiteX6" fmla="*/ 1957226 w 3914641"/>
              <a:gd name="connsiteY6" fmla="*/ 114300 h 331708"/>
              <a:gd name="connsiteX7" fmla="*/ 1758306 w 3914641"/>
              <a:gd name="connsiteY7" fmla="*/ 208016 h 331708"/>
              <a:gd name="connsiteX8" fmla="*/ 1482195 w 3914641"/>
              <a:gd name="connsiteY8" fmla="*/ 331708 h 331708"/>
              <a:gd name="connsiteX9" fmla="*/ 1206122 w 3914641"/>
              <a:gd name="connsiteY9" fmla="*/ 208016 h 331708"/>
              <a:gd name="connsiteX10" fmla="*/ 1007221 w 3914641"/>
              <a:gd name="connsiteY10" fmla="*/ 114300 h 331708"/>
              <a:gd name="connsiteX11" fmla="*/ 808301 w 3914641"/>
              <a:gd name="connsiteY11" fmla="*/ 208016 h 331708"/>
              <a:gd name="connsiteX12" fmla="*/ 532200 w 3914641"/>
              <a:gd name="connsiteY12" fmla="*/ 331708 h 331708"/>
              <a:gd name="connsiteX13" fmla="*/ 256080 w 3914641"/>
              <a:gd name="connsiteY13" fmla="*/ 208016 h 331708"/>
              <a:gd name="connsiteX14" fmla="*/ 57150 w 3914641"/>
              <a:gd name="connsiteY14" fmla="*/ 114300 h 331708"/>
              <a:gd name="connsiteX15" fmla="*/ 0 w 3914641"/>
              <a:gd name="connsiteY15" fmla="*/ 57150 h 331708"/>
              <a:gd name="connsiteX16" fmla="*/ 57150 w 3914641"/>
              <a:gd name="connsiteY16" fmla="*/ 0 h 331708"/>
              <a:gd name="connsiteX17" fmla="*/ 333261 w 3914641"/>
              <a:gd name="connsiteY17" fmla="*/ 123692 h 331708"/>
              <a:gd name="connsiteX18" fmla="*/ 532200 w 3914641"/>
              <a:gd name="connsiteY18" fmla="*/ 217408 h 331708"/>
              <a:gd name="connsiteX19" fmla="*/ 731120 w 3914641"/>
              <a:gd name="connsiteY19" fmla="*/ 123701 h 331708"/>
              <a:gd name="connsiteX20" fmla="*/ 1007221 w 3914641"/>
              <a:gd name="connsiteY20" fmla="*/ 0 h 331708"/>
              <a:gd name="connsiteX21" fmla="*/ 1283303 w 3914641"/>
              <a:gd name="connsiteY21" fmla="*/ 123701 h 331708"/>
              <a:gd name="connsiteX22" fmla="*/ 1482195 w 3914641"/>
              <a:gd name="connsiteY22" fmla="*/ 217408 h 331708"/>
              <a:gd name="connsiteX23" fmla="*/ 1681124 w 3914641"/>
              <a:gd name="connsiteY23" fmla="*/ 123701 h 331708"/>
              <a:gd name="connsiteX24" fmla="*/ 1957226 w 3914641"/>
              <a:gd name="connsiteY24" fmla="*/ 0 h 331708"/>
              <a:gd name="connsiteX25" fmla="*/ 2233336 w 3914641"/>
              <a:gd name="connsiteY25" fmla="*/ 123701 h 331708"/>
              <a:gd name="connsiteX26" fmla="*/ 2432266 w 3914641"/>
              <a:gd name="connsiteY26" fmla="*/ 217408 h 331708"/>
              <a:gd name="connsiteX27" fmla="*/ 2631205 w 3914641"/>
              <a:gd name="connsiteY27" fmla="*/ 123701 h 331708"/>
              <a:gd name="connsiteX28" fmla="*/ 2907325 w 3914641"/>
              <a:gd name="connsiteY28" fmla="*/ 0 h 331708"/>
              <a:gd name="connsiteX29" fmla="*/ 3183446 w 3914641"/>
              <a:gd name="connsiteY29" fmla="*/ 123701 h 331708"/>
              <a:gd name="connsiteX30" fmla="*/ 3382375 w 3914641"/>
              <a:gd name="connsiteY30" fmla="*/ 217408 h 331708"/>
              <a:gd name="connsiteX31" fmla="*/ 3581352 w 3914641"/>
              <a:gd name="connsiteY31" fmla="*/ 123692 h 331708"/>
              <a:gd name="connsiteX32" fmla="*/ 3857492 w 3914641"/>
              <a:gd name="connsiteY32" fmla="*/ 0 h 331708"/>
              <a:gd name="connsiteX33" fmla="*/ 3914642 w 3914641"/>
              <a:gd name="connsiteY33" fmla="*/ 57150 h 331708"/>
              <a:gd name="connsiteX34" fmla="*/ 3857492 w 3914641"/>
              <a:gd name="connsiteY34" fmla="*/ 114300 h 331708"/>
              <a:gd name="connsiteX35" fmla="*/ 3658515 w 3914641"/>
              <a:gd name="connsiteY35" fmla="*/ 208016 h 331708"/>
              <a:gd name="connsiteX36" fmla="*/ 3382375 w 3914641"/>
              <a:gd name="connsiteY36" fmla="*/ 331708 h 33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14641" h="331708">
                <a:moveTo>
                  <a:pt x="3382375" y="331708"/>
                </a:moveTo>
                <a:cubicBezTo>
                  <a:pt x="3241415" y="331708"/>
                  <a:pt x="3169615" y="265995"/>
                  <a:pt x="3106265" y="208016"/>
                </a:cubicBezTo>
                <a:cubicBezTo>
                  <a:pt x="3049067" y="155658"/>
                  <a:pt x="3003880" y="114300"/>
                  <a:pt x="2907325" y="114300"/>
                </a:cubicBezTo>
                <a:cubicBezTo>
                  <a:pt x="2810770" y="114300"/>
                  <a:pt x="2765584" y="155658"/>
                  <a:pt x="2708377" y="208016"/>
                </a:cubicBezTo>
                <a:cubicBezTo>
                  <a:pt x="2645035" y="265995"/>
                  <a:pt x="2573236" y="331708"/>
                  <a:pt x="2432266" y="331708"/>
                </a:cubicBezTo>
                <a:cubicBezTo>
                  <a:pt x="2291296" y="331708"/>
                  <a:pt x="2219506" y="265995"/>
                  <a:pt x="2156155" y="208016"/>
                </a:cubicBezTo>
                <a:cubicBezTo>
                  <a:pt x="2098958" y="155658"/>
                  <a:pt x="2053781" y="114300"/>
                  <a:pt x="1957226" y="114300"/>
                </a:cubicBezTo>
                <a:cubicBezTo>
                  <a:pt x="1860680" y="114300"/>
                  <a:pt x="1815503" y="155658"/>
                  <a:pt x="1758306" y="208016"/>
                </a:cubicBezTo>
                <a:cubicBezTo>
                  <a:pt x="1694964" y="265995"/>
                  <a:pt x="1623165" y="331708"/>
                  <a:pt x="1482195" y="331708"/>
                </a:cubicBezTo>
                <a:cubicBezTo>
                  <a:pt x="1341244" y="331708"/>
                  <a:pt x="1269463" y="265995"/>
                  <a:pt x="1206122" y="208016"/>
                </a:cubicBezTo>
                <a:cubicBezTo>
                  <a:pt x="1148934" y="155658"/>
                  <a:pt x="1103757" y="114300"/>
                  <a:pt x="1007221" y="114300"/>
                </a:cubicBezTo>
                <a:cubicBezTo>
                  <a:pt x="910676" y="114300"/>
                  <a:pt x="865499" y="155658"/>
                  <a:pt x="808301" y="208016"/>
                </a:cubicBezTo>
                <a:cubicBezTo>
                  <a:pt x="744960" y="265995"/>
                  <a:pt x="673160" y="331708"/>
                  <a:pt x="532200" y="331708"/>
                </a:cubicBezTo>
                <a:cubicBezTo>
                  <a:pt x="391230" y="331708"/>
                  <a:pt x="319430" y="265995"/>
                  <a:pt x="256080" y="208016"/>
                </a:cubicBezTo>
                <a:cubicBezTo>
                  <a:pt x="198882" y="155658"/>
                  <a:pt x="153705" y="114300"/>
                  <a:pt x="57150" y="114300"/>
                </a:cubicBezTo>
                <a:cubicBezTo>
                  <a:pt x="25594" y="114300"/>
                  <a:pt x="0" y="88716"/>
                  <a:pt x="0" y="57150"/>
                </a:cubicBezTo>
                <a:cubicBezTo>
                  <a:pt x="0" y="25594"/>
                  <a:pt x="25594" y="0"/>
                  <a:pt x="57150" y="0"/>
                </a:cubicBezTo>
                <a:cubicBezTo>
                  <a:pt x="198110" y="0"/>
                  <a:pt x="269910" y="65713"/>
                  <a:pt x="333261" y="123692"/>
                </a:cubicBezTo>
                <a:cubicBezTo>
                  <a:pt x="390458" y="176051"/>
                  <a:pt x="435645" y="217408"/>
                  <a:pt x="532200" y="217408"/>
                </a:cubicBezTo>
                <a:cubicBezTo>
                  <a:pt x="628745" y="217408"/>
                  <a:pt x="673922" y="176051"/>
                  <a:pt x="731120" y="123701"/>
                </a:cubicBezTo>
                <a:cubicBezTo>
                  <a:pt x="794461" y="65713"/>
                  <a:pt x="866261" y="0"/>
                  <a:pt x="1007221" y="0"/>
                </a:cubicBezTo>
                <a:cubicBezTo>
                  <a:pt x="1148172" y="0"/>
                  <a:pt x="1219962" y="65723"/>
                  <a:pt x="1283303" y="123701"/>
                </a:cubicBezTo>
                <a:cubicBezTo>
                  <a:pt x="1340491" y="176060"/>
                  <a:pt x="1385659" y="217408"/>
                  <a:pt x="1482195" y="217408"/>
                </a:cubicBezTo>
                <a:cubicBezTo>
                  <a:pt x="1578750" y="217408"/>
                  <a:pt x="1623927" y="176051"/>
                  <a:pt x="1681124" y="123701"/>
                </a:cubicBezTo>
                <a:cubicBezTo>
                  <a:pt x="1744466" y="65713"/>
                  <a:pt x="1816265" y="0"/>
                  <a:pt x="1957226" y="0"/>
                </a:cubicBezTo>
                <a:cubicBezTo>
                  <a:pt x="2098196" y="0"/>
                  <a:pt x="2169986" y="65713"/>
                  <a:pt x="2233336" y="123701"/>
                </a:cubicBezTo>
                <a:cubicBezTo>
                  <a:pt x="2290534" y="176051"/>
                  <a:pt x="2335721" y="217408"/>
                  <a:pt x="2432266" y="217408"/>
                </a:cubicBezTo>
                <a:cubicBezTo>
                  <a:pt x="2528830" y="217408"/>
                  <a:pt x="2574008" y="176051"/>
                  <a:pt x="2631205" y="123701"/>
                </a:cubicBezTo>
                <a:cubicBezTo>
                  <a:pt x="2694556" y="65713"/>
                  <a:pt x="2766355" y="0"/>
                  <a:pt x="2907325" y="0"/>
                </a:cubicBezTo>
                <a:cubicBezTo>
                  <a:pt x="3048295" y="0"/>
                  <a:pt x="3120095" y="65713"/>
                  <a:pt x="3183446" y="123701"/>
                </a:cubicBezTo>
                <a:cubicBezTo>
                  <a:pt x="3240643" y="176051"/>
                  <a:pt x="3285820" y="217408"/>
                  <a:pt x="3382375" y="217408"/>
                </a:cubicBezTo>
                <a:cubicBezTo>
                  <a:pt x="3478949" y="217408"/>
                  <a:pt x="3524136" y="176051"/>
                  <a:pt x="3581352" y="123692"/>
                </a:cubicBezTo>
                <a:cubicBezTo>
                  <a:pt x="3644703" y="65713"/>
                  <a:pt x="3716512" y="0"/>
                  <a:pt x="3857492" y="0"/>
                </a:cubicBezTo>
                <a:cubicBezTo>
                  <a:pt x="3889048" y="0"/>
                  <a:pt x="3914642" y="25594"/>
                  <a:pt x="3914642" y="57150"/>
                </a:cubicBezTo>
                <a:cubicBezTo>
                  <a:pt x="3914642" y="88716"/>
                  <a:pt x="3889048" y="114300"/>
                  <a:pt x="3857492" y="114300"/>
                </a:cubicBezTo>
                <a:cubicBezTo>
                  <a:pt x="3760918" y="114300"/>
                  <a:pt x="3715731" y="155658"/>
                  <a:pt x="3658515" y="208016"/>
                </a:cubicBezTo>
                <a:cubicBezTo>
                  <a:pt x="3595164" y="265995"/>
                  <a:pt x="3523364" y="331708"/>
                  <a:pt x="3382375" y="331708"/>
                </a:cubicBezTo>
                <a:close/>
              </a:path>
            </a:pathLst>
          </a:custGeom>
          <a:solidFill>
            <a:schemeClr val="bg1"/>
          </a:solidFill>
          <a:ln w="9525" cap="flat">
            <a:noFill/>
            <a:prstDash val="solid"/>
            <a:miter/>
          </a:ln>
        </p:spPr>
        <p:txBody>
          <a:bodyPr rtlCol="0" anchor="ctr"/>
          <a:lstStyle/>
          <a:p>
            <a:endParaRPr lang="es-SV"/>
          </a:p>
        </p:txBody>
      </p:sp>
      <p:pic>
        <p:nvPicPr>
          <p:cNvPr id="53" name="Gráfico 52">
            <a:extLst>
              <a:ext uri="{FF2B5EF4-FFF2-40B4-BE49-F238E27FC236}">
                <a16:creationId xmlns:a16="http://schemas.microsoft.com/office/drawing/2014/main" id="{04D5730F-670B-4D45-AC85-131A2AEA0B5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979753">
            <a:off x="8050515" y="5388647"/>
            <a:ext cx="311614" cy="311614"/>
          </a:xfrm>
          <a:prstGeom prst="rect">
            <a:avLst/>
          </a:prstGeom>
        </p:spPr>
      </p:pic>
      <p:pic>
        <p:nvPicPr>
          <p:cNvPr id="54" name="Gráfico 53">
            <a:extLst>
              <a:ext uri="{FF2B5EF4-FFF2-40B4-BE49-F238E27FC236}">
                <a16:creationId xmlns:a16="http://schemas.microsoft.com/office/drawing/2014/main" id="{41C64C49-252A-4A78-BA0C-CA81F607F68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979753">
            <a:off x="1755190" y="6398857"/>
            <a:ext cx="312516" cy="312516"/>
          </a:xfrm>
          <a:prstGeom prst="rect">
            <a:avLst/>
          </a:prstGeom>
        </p:spPr>
      </p:pic>
      <p:grpSp>
        <p:nvGrpSpPr>
          <p:cNvPr id="55" name="Grupo 54">
            <a:extLst>
              <a:ext uri="{FF2B5EF4-FFF2-40B4-BE49-F238E27FC236}">
                <a16:creationId xmlns:a16="http://schemas.microsoft.com/office/drawing/2014/main" id="{00F2A979-6E0A-4937-A767-3238CFC1324B}"/>
              </a:ext>
            </a:extLst>
          </p:cNvPr>
          <p:cNvGrpSpPr>
            <a:grpSpLocks noChangeAspect="1"/>
          </p:cNvGrpSpPr>
          <p:nvPr/>
        </p:nvGrpSpPr>
        <p:grpSpPr>
          <a:xfrm rot="21059470">
            <a:off x="77947" y="-1401052"/>
            <a:ext cx="1258211" cy="1028695"/>
            <a:chOff x="2464593" y="621506"/>
            <a:chExt cx="769424" cy="629070"/>
          </a:xfrm>
        </p:grpSpPr>
        <p:grpSp>
          <p:nvGrpSpPr>
            <p:cNvPr id="56" name="Grupo 55">
              <a:extLst>
                <a:ext uri="{FF2B5EF4-FFF2-40B4-BE49-F238E27FC236}">
                  <a16:creationId xmlns:a16="http://schemas.microsoft.com/office/drawing/2014/main" id="{5E6EBE7E-30B0-44C6-B8EB-EF221A835F51}"/>
                </a:ext>
              </a:extLst>
            </p:cNvPr>
            <p:cNvGrpSpPr/>
            <p:nvPr/>
          </p:nvGrpSpPr>
          <p:grpSpPr>
            <a:xfrm>
              <a:off x="2464593" y="621506"/>
              <a:ext cx="769424" cy="74662"/>
              <a:chOff x="2464593" y="621506"/>
              <a:chExt cx="769424" cy="74662"/>
            </a:xfrm>
          </p:grpSpPr>
          <p:sp>
            <p:nvSpPr>
              <p:cNvPr id="81" name="Elipse 80">
                <a:extLst>
                  <a:ext uri="{FF2B5EF4-FFF2-40B4-BE49-F238E27FC236}">
                    <a16:creationId xmlns:a16="http://schemas.microsoft.com/office/drawing/2014/main" id="{5A827AF9-FE70-4A22-8B15-CC9F35715C7F}"/>
                  </a:ext>
                </a:extLst>
              </p:cNvPr>
              <p:cNvSpPr/>
              <p:nvPr/>
            </p:nvSpPr>
            <p:spPr>
              <a:xfrm>
                <a:off x="2464593" y="621506"/>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2" name="Elipse 81">
                <a:extLst>
                  <a:ext uri="{FF2B5EF4-FFF2-40B4-BE49-F238E27FC236}">
                    <a16:creationId xmlns:a16="http://schemas.microsoft.com/office/drawing/2014/main" id="{B0B92E68-728E-4C39-BCDA-CC29FF66415F}"/>
                  </a:ext>
                </a:extLst>
              </p:cNvPr>
              <p:cNvSpPr/>
              <p:nvPr/>
            </p:nvSpPr>
            <p:spPr>
              <a:xfrm>
                <a:off x="2647949" y="621506"/>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3" name="Elipse 82">
                <a:extLst>
                  <a:ext uri="{FF2B5EF4-FFF2-40B4-BE49-F238E27FC236}">
                    <a16:creationId xmlns:a16="http://schemas.microsoft.com/office/drawing/2014/main" id="{818A9001-BB32-4581-9D5F-6BACA4A65F93}"/>
                  </a:ext>
                </a:extLst>
              </p:cNvPr>
              <p:cNvSpPr/>
              <p:nvPr/>
            </p:nvSpPr>
            <p:spPr>
              <a:xfrm>
                <a:off x="2831305" y="621506"/>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4" name="Elipse 83">
                <a:extLst>
                  <a:ext uri="{FF2B5EF4-FFF2-40B4-BE49-F238E27FC236}">
                    <a16:creationId xmlns:a16="http://schemas.microsoft.com/office/drawing/2014/main" id="{204AAC76-A4F4-43A0-95A7-510D133FA1F3}"/>
                  </a:ext>
                </a:extLst>
              </p:cNvPr>
              <p:cNvSpPr/>
              <p:nvPr/>
            </p:nvSpPr>
            <p:spPr>
              <a:xfrm>
                <a:off x="3014661" y="624168"/>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5" name="Elipse 84">
                <a:extLst>
                  <a:ext uri="{FF2B5EF4-FFF2-40B4-BE49-F238E27FC236}">
                    <a16:creationId xmlns:a16="http://schemas.microsoft.com/office/drawing/2014/main" id="{702DE0ED-1DC4-4743-937D-B683D9F337D1}"/>
                  </a:ext>
                </a:extLst>
              </p:cNvPr>
              <p:cNvSpPr/>
              <p:nvPr/>
            </p:nvSpPr>
            <p:spPr>
              <a:xfrm>
                <a:off x="3162017" y="621506"/>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57" name="Grupo 56">
              <a:extLst>
                <a:ext uri="{FF2B5EF4-FFF2-40B4-BE49-F238E27FC236}">
                  <a16:creationId xmlns:a16="http://schemas.microsoft.com/office/drawing/2014/main" id="{CD8C36D7-7818-4C39-B679-B7CCE17A2063}"/>
                </a:ext>
              </a:extLst>
            </p:cNvPr>
            <p:cNvGrpSpPr/>
            <p:nvPr/>
          </p:nvGrpSpPr>
          <p:grpSpPr>
            <a:xfrm>
              <a:off x="2473593" y="808048"/>
              <a:ext cx="751424" cy="55576"/>
              <a:chOff x="2473593" y="619930"/>
              <a:chExt cx="751424" cy="55576"/>
            </a:xfrm>
          </p:grpSpPr>
          <p:sp>
            <p:nvSpPr>
              <p:cNvPr id="76" name="Elipse 75">
                <a:extLst>
                  <a:ext uri="{FF2B5EF4-FFF2-40B4-BE49-F238E27FC236}">
                    <a16:creationId xmlns:a16="http://schemas.microsoft.com/office/drawing/2014/main" id="{76CE9C02-D231-4A2A-82AC-4DD2F47EF062}"/>
                  </a:ext>
                </a:extLst>
              </p:cNvPr>
              <p:cNvSpPr>
                <a:spLocks noChangeAspect="1"/>
              </p:cNvSpPr>
              <p:nvPr/>
            </p:nvSpPr>
            <p:spPr>
              <a:xfrm>
                <a:off x="2473593" y="621506"/>
                <a:ext cx="54000" cy="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7" name="Elipse 76">
                <a:extLst>
                  <a:ext uri="{FF2B5EF4-FFF2-40B4-BE49-F238E27FC236}">
                    <a16:creationId xmlns:a16="http://schemas.microsoft.com/office/drawing/2014/main" id="{A5507988-611F-4354-8B3C-7B55FD8BA6A3}"/>
                  </a:ext>
                </a:extLst>
              </p:cNvPr>
              <p:cNvSpPr>
                <a:spLocks noChangeAspect="1"/>
              </p:cNvSpPr>
              <p:nvPr/>
            </p:nvSpPr>
            <p:spPr>
              <a:xfrm>
                <a:off x="2656949" y="619930"/>
                <a:ext cx="54000" cy="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8" name="Elipse 77">
                <a:extLst>
                  <a:ext uri="{FF2B5EF4-FFF2-40B4-BE49-F238E27FC236}">
                    <a16:creationId xmlns:a16="http://schemas.microsoft.com/office/drawing/2014/main" id="{0F2D440D-9172-476B-9297-914C1F340A42}"/>
                  </a:ext>
                </a:extLst>
              </p:cNvPr>
              <p:cNvSpPr>
                <a:spLocks noChangeAspect="1"/>
              </p:cNvSpPr>
              <p:nvPr/>
            </p:nvSpPr>
            <p:spPr>
              <a:xfrm>
                <a:off x="2840305" y="619930"/>
                <a:ext cx="54000" cy="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9" name="Elipse 78">
                <a:extLst>
                  <a:ext uri="{FF2B5EF4-FFF2-40B4-BE49-F238E27FC236}">
                    <a16:creationId xmlns:a16="http://schemas.microsoft.com/office/drawing/2014/main" id="{9072F85E-73CB-4382-9FA7-6012C4A32030}"/>
                  </a:ext>
                </a:extLst>
              </p:cNvPr>
              <p:cNvSpPr>
                <a:spLocks noChangeAspect="1"/>
              </p:cNvSpPr>
              <p:nvPr/>
            </p:nvSpPr>
            <p:spPr>
              <a:xfrm>
                <a:off x="3023661" y="619930"/>
                <a:ext cx="54000" cy="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0" name="Elipse 79">
                <a:extLst>
                  <a:ext uri="{FF2B5EF4-FFF2-40B4-BE49-F238E27FC236}">
                    <a16:creationId xmlns:a16="http://schemas.microsoft.com/office/drawing/2014/main" id="{592692BB-4BB5-4AB8-B266-8F9FE71CC56D}"/>
                  </a:ext>
                </a:extLst>
              </p:cNvPr>
              <p:cNvSpPr>
                <a:spLocks noChangeAspect="1"/>
              </p:cNvSpPr>
              <p:nvPr/>
            </p:nvSpPr>
            <p:spPr>
              <a:xfrm>
                <a:off x="3171017" y="619930"/>
                <a:ext cx="54000" cy="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58" name="Grupo 57">
              <a:extLst>
                <a:ext uri="{FF2B5EF4-FFF2-40B4-BE49-F238E27FC236}">
                  <a16:creationId xmlns:a16="http://schemas.microsoft.com/office/drawing/2014/main" id="{BE1BE7E3-DB1E-4840-BDFD-1002B7A69AFE}"/>
                </a:ext>
              </a:extLst>
            </p:cNvPr>
            <p:cNvGrpSpPr/>
            <p:nvPr/>
          </p:nvGrpSpPr>
          <p:grpSpPr>
            <a:xfrm>
              <a:off x="2483923" y="973928"/>
              <a:ext cx="733424" cy="36000"/>
              <a:chOff x="2473593" y="619930"/>
              <a:chExt cx="733424" cy="36000"/>
            </a:xfrm>
          </p:grpSpPr>
          <p:sp>
            <p:nvSpPr>
              <p:cNvPr id="71" name="Elipse 70">
                <a:extLst>
                  <a:ext uri="{FF2B5EF4-FFF2-40B4-BE49-F238E27FC236}">
                    <a16:creationId xmlns:a16="http://schemas.microsoft.com/office/drawing/2014/main" id="{E0E55DAF-9D5B-4ADE-979F-DA6057F407A5}"/>
                  </a:ext>
                </a:extLst>
              </p:cNvPr>
              <p:cNvSpPr>
                <a:spLocks noChangeAspect="1"/>
              </p:cNvSpPr>
              <p:nvPr/>
            </p:nvSpPr>
            <p:spPr>
              <a:xfrm>
                <a:off x="2473593" y="61993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2" name="Elipse 71">
                <a:extLst>
                  <a:ext uri="{FF2B5EF4-FFF2-40B4-BE49-F238E27FC236}">
                    <a16:creationId xmlns:a16="http://schemas.microsoft.com/office/drawing/2014/main" id="{C9D0D265-19D4-4F06-879B-077382DE447B}"/>
                  </a:ext>
                </a:extLst>
              </p:cNvPr>
              <p:cNvSpPr>
                <a:spLocks noChangeAspect="1"/>
              </p:cNvSpPr>
              <p:nvPr/>
            </p:nvSpPr>
            <p:spPr>
              <a:xfrm>
                <a:off x="2656949" y="61993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3" name="Elipse 72">
                <a:extLst>
                  <a:ext uri="{FF2B5EF4-FFF2-40B4-BE49-F238E27FC236}">
                    <a16:creationId xmlns:a16="http://schemas.microsoft.com/office/drawing/2014/main" id="{924F5FA5-2FEA-4D95-AFA7-7ABA9225073C}"/>
                  </a:ext>
                </a:extLst>
              </p:cNvPr>
              <p:cNvSpPr>
                <a:spLocks noChangeAspect="1"/>
              </p:cNvSpPr>
              <p:nvPr/>
            </p:nvSpPr>
            <p:spPr>
              <a:xfrm>
                <a:off x="2840305" y="61993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4" name="Elipse 73">
                <a:extLst>
                  <a:ext uri="{FF2B5EF4-FFF2-40B4-BE49-F238E27FC236}">
                    <a16:creationId xmlns:a16="http://schemas.microsoft.com/office/drawing/2014/main" id="{6BA0ADBE-C7B2-4F43-ACCA-1D47607ACBEF}"/>
                  </a:ext>
                </a:extLst>
              </p:cNvPr>
              <p:cNvSpPr>
                <a:spLocks noChangeAspect="1"/>
              </p:cNvSpPr>
              <p:nvPr/>
            </p:nvSpPr>
            <p:spPr>
              <a:xfrm>
                <a:off x="3023661" y="61993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5" name="Elipse 74">
                <a:extLst>
                  <a:ext uri="{FF2B5EF4-FFF2-40B4-BE49-F238E27FC236}">
                    <a16:creationId xmlns:a16="http://schemas.microsoft.com/office/drawing/2014/main" id="{EA7B3C76-A0CA-4D47-933A-451EC7FA53B7}"/>
                  </a:ext>
                </a:extLst>
              </p:cNvPr>
              <p:cNvSpPr>
                <a:spLocks noChangeAspect="1"/>
              </p:cNvSpPr>
              <p:nvPr/>
            </p:nvSpPr>
            <p:spPr>
              <a:xfrm>
                <a:off x="3171017" y="61993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59" name="Grupo 58">
              <a:extLst>
                <a:ext uri="{FF2B5EF4-FFF2-40B4-BE49-F238E27FC236}">
                  <a16:creationId xmlns:a16="http://schemas.microsoft.com/office/drawing/2014/main" id="{B54A5BBD-197A-47A2-AE7E-B9C8B156D0BB}"/>
                </a:ext>
              </a:extLst>
            </p:cNvPr>
            <p:cNvGrpSpPr/>
            <p:nvPr/>
          </p:nvGrpSpPr>
          <p:grpSpPr>
            <a:xfrm>
              <a:off x="2486060" y="1096220"/>
              <a:ext cx="724087" cy="41331"/>
              <a:chOff x="2481017" y="607399"/>
              <a:chExt cx="724087" cy="41331"/>
            </a:xfrm>
          </p:grpSpPr>
          <p:sp>
            <p:nvSpPr>
              <p:cNvPr id="66" name="Elipse 65">
                <a:extLst>
                  <a:ext uri="{FF2B5EF4-FFF2-40B4-BE49-F238E27FC236}">
                    <a16:creationId xmlns:a16="http://schemas.microsoft.com/office/drawing/2014/main" id="{5EE2553B-A1AB-4CB3-8B3F-0B80C3F97D62}"/>
                  </a:ext>
                </a:extLst>
              </p:cNvPr>
              <p:cNvSpPr>
                <a:spLocks noChangeAspect="1"/>
              </p:cNvSpPr>
              <p:nvPr/>
            </p:nvSpPr>
            <p:spPr>
              <a:xfrm>
                <a:off x="2481017" y="619930"/>
                <a:ext cx="28800" cy="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7" name="Elipse 66">
                <a:extLst>
                  <a:ext uri="{FF2B5EF4-FFF2-40B4-BE49-F238E27FC236}">
                    <a16:creationId xmlns:a16="http://schemas.microsoft.com/office/drawing/2014/main" id="{DDBE3D81-A8C9-4060-8080-9B16F32EADD6}"/>
                  </a:ext>
                </a:extLst>
              </p:cNvPr>
              <p:cNvSpPr>
                <a:spLocks noChangeAspect="1"/>
              </p:cNvSpPr>
              <p:nvPr/>
            </p:nvSpPr>
            <p:spPr>
              <a:xfrm>
                <a:off x="2664506" y="618587"/>
                <a:ext cx="28800" cy="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8" name="Elipse 67">
                <a:extLst>
                  <a:ext uri="{FF2B5EF4-FFF2-40B4-BE49-F238E27FC236}">
                    <a16:creationId xmlns:a16="http://schemas.microsoft.com/office/drawing/2014/main" id="{F9FF10C2-0B92-458B-BBD1-D6636CB3FFA6}"/>
                  </a:ext>
                </a:extLst>
              </p:cNvPr>
              <p:cNvSpPr>
                <a:spLocks noChangeAspect="1"/>
              </p:cNvSpPr>
              <p:nvPr/>
            </p:nvSpPr>
            <p:spPr>
              <a:xfrm>
                <a:off x="2847862" y="614064"/>
                <a:ext cx="28800" cy="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9" name="Elipse 68">
                <a:extLst>
                  <a:ext uri="{FF2B5EF4-FFF2-40B4-BE49-F238E27FC236}">
                    <a16:creationId xmlns:a16="http://schemas.microsoft.com/office/drawing/2014/main" id="{4D4D48F4-701C-489E-8CEB-4768A62F2E89}"/>
                  </a:ext>
                </a:extLst>
              </p:cNvPr>
              <p:cNvSpPr>
                <a:spLocks noChangeAspect="1"/>
              </p:cNvSpPr>
              <p:nvPr/>
            </p:nvSpPr>
            <p:spPr>
              <a:xfrm>
                <a:off x="3031218" y="614064"/>
                <a:ext cx="28800" cy="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0" name="Elipse 69">
                <a:extLst>
                  <a:ext uri="{FF2B5EF4-FFF2-40B4-BE49-F238E27FC236}">
                    <a16:creationId xmlns:a16="http://schemas.microsoft.com/office/drawing/2014/main" id="{330B7C92-CD57-4D3B-8C46-5758A3D1CEF3}"/>
                  </a:ext>
                </a:extLst>
              </p:cNvPr>
              <p:cNvSpPr>
                <a:spLocks noChangeAspect="1"/>
              </p:cNvSpPr>
              <p:nvPr/>
            </p:nvSpPr>
            <p:spPr>
              <a:xfrm>
                <a:off x="3176304" y="607399"/>
                <a:ext cx="28800" cy="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60" name="Grupo 59">
              <a:extLst>
                <a:ext uri="{FF2B5EF4-FFF2-40B4-BE49-F238E27FC236}">
                  <a16:creationId xmlns:a16="http://schemas.microsoft.com/office/drawing/2014/main" id="{BF926EA3-ABCD-44AB-A39B-DB102DABC9FA}"/>
                </a:ext>
              </a:extLst>
            </p:cNvPr>
            <p:cNvGrpSpPr/>
            <p:nvPr/>
          </p:nvGrpSpPr>
          <p:grpSpPr>
            <a:xfrm>
              <a:off x="2491346" y="1231233"/>
              <a:ext cx="718049" cy="19343"/>
              <a:chOff x="2492922" y="618587"/>
              <a:chExt cx="718049" cy="19343"/>
            </a:xfrm>
          </p:grpSpPr>
          <p:sp>
            <p:nvSpPr>
              <p:cNvPr id="61" name="Elipse 60">
                <a:extLst>
                  <a:ext uri="{FF2B5EF4-FFF2-40B4-BE49-F238E27FC236}">
                    <a16:creationId xmlns:a16="http://schemas.microsoft.com/office/drawing/2014/main" id="{491E6B88-69D0-42C7-8C92-B482071C8FAF}"/>
                  </a:ext>
                </a:extLst>
              </p:cNvPr>
              <p:cNvSpPr>
                <a:spLocks noChangeAspect="1"/>
              </p:cNvSpPr>
              <p:nvPr/>
            </p:nvSpPr>
            <p:spPr>
              <a:xfrm>
                <a:off x="2492922" y="619930"/>
                <a:ext cx="18000" cy="1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2" name="Elipse 61">
                <a:extLst>
                  <a:ext uri="{FF2B5EF4-FFF2-40B4-BE49-F238E27FC236}">
                    <a16:creationId xmlns:a16="http://schemas.microsoft.com/office/drawing/2014/main" id="{4CA7072C-3137-4CE2-AEBA-39B362D5EA95}"/>
                  </a:ext>
                </a:extLst>
              </p:cNvPr>
              <p:cNvSpPr>
                <a:spLocks noChangeAspect="1"/>
              </p:cNvSpPr>
              <p:nvPr/>
            </p:nvSpPr>
            <p:spPr>
              <a:xfrm>
                <a:off x="2674030" y="618587"/>
                <a:ext cx="18000" cy="1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3" name="Elipse 62">
                <a:extLst>
                  <a:ext uri="{FF2B5EF4-FFF2-40B4-BE49-F238E27FC236}">
                    <a16:creationId xmlns:a16="http://schemas.microsoft.com/office/drawing/2014/main" id="{FB6432FB-7F36-4D29-BD27-21923DD95C17}"/>
                  </a:ext>
                </a:extLst>
              </p:cNvPr>
              <p:cNvSpPr>
                <a:spLocks noChangeAspect="1"/>
              </p:cNvSpPr>
              <p:nvPr/>
            </p:nvSpPr>
            <p:spPr>
              <a:xfrm>
                <a:off x="2857386" y="618826"/>
                <a:ext cx="18000" cy="1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4" name="Elipse 63">
                <a:extLst>
                  <a:ext uri="{FF2B5EF4-FFF2-40B4-BE49-F238E27FC236}">
                    <a16:creationId xmlns:a16="http://schemas.microsoft.com/office/drawing/2014/main" id="{103D5437-3231-4C24-A0F3-880FBA061172}"/>
                  </a:ext>
                </a:extLst>
              </p:cNvPr>
              <p:cNvSpPr>
                <a:spLocks noChangeAspect="1"/>
              </p:cNvSpPr>
              <p:nvPr/>
            </p:nvSpPr>
            <p:spPr>
              <a:xfrm>
                <a:off x="3045504" y="618826"/>
                <a:ext cx="18000" cy="1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5" name="Elipse 64">
                <a:extLst>
                  <a:ext uri="{FF2B5EF4-FFF2-40B4-BE49-F238E27FC236}">
                    <a16:creationId xmlns:a16="http://schemas.microsoft.com/office/drawing/2014/main" id="{9AB398F4-8696-49DE-80F2-DBD04861B20D}"/>
                  </a:ext>
                </a:extLst>
              </p:cNvPr>
              <p:cNvSpPr>
                <a:spLocks noChangeAspect="1"/>
              </p:cNvSpPr>
              <p:nvPr/>
            </p:nvSpPr>
            <p:spPr>
              <a:xfrm>
                <a:off x="3192971" y="619304"/>
                <a:ext cx="18000" cy="1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sp>
        <p:nvSpPr>
          <p:cNvPr id="86" name="Triángulo isósceles 85">
            <a:extLst>
              <a:ext uri="{FF2B5EF4-FFF2-40B4-BE49-F238E27FC236}">
                <a16:creationId xmlns:a16="http://schemas.microsoft.com/office/drawing/2014/main" id="{26CC7106-CC96-4888-9D60-3C96E593A798}"/>
              </a:ext>
            </a:extLst>
          </p:cNvPr>
          <p:cNvSpPr/>
          <p:nvPr/>
        </p:nvSpPr>
        <p:spPr>
          <a:xfrm rot="10800000">
            <a:off x="-1161757" y="3227480"/>
            <a:ext cx="2333852" cy="2000104"/>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7" name="Triángulo isósceles 86">
            <a:extLst>
              <a:ext uri="{FF2B5EF4-FFF2-40B4-BE49-F238E27FC236}">
                <a16:creationId xmlns:a16="http://schemas.microsoft.com/office/drawing/2014/main" id="{71314B36-A860-47D2-8066-C82A9E7A69C7}"/>
              </a:ext>
            </a:extLst>
          </p:cNvPr>
          <p:cNvSpPr/>
          <p:nvPr/>
        </p:nvSpPr>
        <p:spPr>
          <a:xfrm>
            <a:off x="-1157264" y="1227375"/>
            <a:ext cx="2333852" cy="2000104"/>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8" name="Triángulo isósceles 87">
            <a:extLst>
              <a:ext uri="{FF2B5EF4-FFF2-40B4-BE49-F238E27FC236}">
                <a16:creationId xmlns:a16="http://schemas.microsoft.com/office/drawing/2014/main" id="{9BCFAA0E-C0B8-46BB-8689-95A9EB257175}"/>
              </a:ext>
            </a:extLst>
          </p:cNvPr>
          <p:cNvSpPr/>
          <p:nvPr/>
        </p:nvSpPr>
        <p:spPr>
          <a:xfrm>
            <a:off x="-12680" y="3227480"/>
            <a:ext cx="2333852" cy="2000104"/>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9" name="Triángulo isósceles 88">
            <a:extLst>
              <a:ext uri="{FF2B5EF4-FFF2-40B4-BE49-F238E27FC236}">
                <a16:creationId xmlns:a16="http://schemas.microsoft.com/office/drawing/2014/main" id="{92CCC93D-D6B2-4BEB-86EB-2CEC26E0A6AE}"/>
              </a:ext>
            </a:extLst>
          </p:cNvPr>
          <p:cNvSpPr/>
          <p:nvPr/>
        </p:nvSpPr>
        <p:spPr>
          <a:xfrm rot="10800000">
            <a:off x="-7903" y="5227585"/>
            <a:ext cx="2333852" cy="2000104"/>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90" name="Triángulo isósceles 89">
            <a:extLst>
              <a:ext uri="{FF2B5EF4-FFF2-40B4-BE49-F238E27FC236}">
                <a16:creationId xmlns:a16="http://schemas.microsoft.com/office/drawing/2014/main" id="{44376ED2-0236-4568-AEE4-FE78A9816B65}"/>
              </a:ext>
            </a:extLst>
          </p:cNvPr>
          <p:cNvSpPr/>
          <p:nvPr/>
        </p:nvSpPr>
        <p:spPr>
          <a:xfrm>
            <a:off x="-1173179" y="5227585"/>
            <a:ext cx="2333852" cy="2000104"/>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92" name="Forma libre: forma 91">
            <a:extLst>
              <a:ext uri="{FF2B5EF4-FFF2-40B4-BE49-F238E27FC236}">
                <a16:creationId xmlns:a16="http://schemas.microsoft.com/office/drawing/2014/main" id="{77324868-6A76-4561-8899-EE2AD738CCA8}"/>
              </a:ext>
            </a:extLst>
          </p:cNvPr>
          <p:cNvSpPr>
            <a:spLocks noChangeAspect="1"/>
          </p:cNvSpPr>
          <p:nvPr/>
        </p:nvSpPr>
        <p:spPr>
          <a:xfrm rot="18998511">
            <a:off x="1772255" y="5964108"/>
            <a:ext cx="605144" cy="78350"/>
          </a:xfrm>
          <a:custGeom>
            <a:avLst/>
            <a:gdLst>
              <a:gd name="connsiteX0" fmla="*/ 3382375 w 3914641"/>
              <a:gd name="connsiteY0" fmla="*/ 331708 h 331708"/>
              <a:gd name="connsiteX1" fmla="*/ 3106265 w 3914641"/>
              <a:gd name="connsiteY1" fmla="*/ 208016 h 331708"/>
              <a:gd name="connsiteX2" fmla="*/ 2907325 w 3914641"/>
              <a:gd name="connsiteY2" fmla="*/ 114300 h 331708"/>
              <a:gd name="connsiteX3" fmla="*/ 2708377 w 3914641"/>
              <a:gd name="connsiteY3" fmla="*/ 208016 h 331708"/>
              <a:gd name="connsiteX4" fmla="*/ 2432266 w 3914641"/>
              <a:gd name="connsiteY4" fmla="*/ 331708 h 331708"/>
              <a:gd name="connsiteX5" fmla="*/ 2156155 w 3914641"/>
              <a:gd name="connsiteY5" fmla="*/ 208016 h 331708"/>
              <a:gd name="connsiteX6" fmla="*/ 1957226 w 3914641"/>
              <a:gd name="connsiteY6" fmla="*/ 114300 h 331708"/>
              <a:gd name="connsiteX7" fmla="*/ 1758306 w 3914641"/>
              <a:gd name="connsiteY7" fmla="*/ 208016 h 331708"/>
              <a:gd name="connsiteX8" fmla="*/ 1482195 w 3914641"/>
              <a:gd name="connsiteY8" fmla="*/ 331708 h 331708"/>
              <a:gd name="connsiteX9" fmla="*/ 1206122 w 3914641"/>
              <a:gd name="connsiteY9" fmla="*/ 208016 h 331708"/>
              <a:gd name="connsiteX10" fmla="*/ 1007221 w 3914641"/>
              <a:gd name="connsiteY10" fmla="*/ 114300 h 331708"/>
              <a:gd name="connsiteX11" fmla="*/ 808301 w 3914641"/>
              <a:gd name="connsiteY11" fmla="*/ 208016 h 331708"/>
              <a:gd name="connsiteX12" fmla="*/ 532200 w 3914641"/>
              <a:gd name="connsiteY12" fmla="*/ 331708 h 331708"/>
              <a:gd name="connsiteX13" fmla="*/ 256080 w 3914641"/>
              <a:gd name="connsiteY13" fmla="*/ 208016 h 331708"/>
              <a:gd name="connsiteX14" fmla="*/ 57150 w 3914641"/>
              <a:gd name="connsiteY14" fmla="*/ 114300 h 331708"/>
              <a:gd name="connsiteX15" fmla="*/ 0 w 3914641"/>
              <a:gd name="connsiteY15" fmla="*/ 57150 h 331708"/>
              <a:gd name="connsiteX16" fmla="*/ 57150 w 3914641"/>
              <a:gd name="connsiteY16" fmla="*/ 0 h 331708"/>
              <a:gd name="connsiteX17" fmla="*/ 333261 w 3914641"/>
              <a:gd name="connsiteY17" fmla="*/ 123692 h 331708"/>
              <a:gd name="connsiteX18" fmla="*/ 532200 w 3914641"/>
              <a:gd name="connsiteY18" fmla="*/ 217408 h 331708"/>
              <a:gd name="connsiteX19" fmla="*/ 731120 w 3914641"/>
              <a:gd name="connsiteY19" fmla="*/ 123701 h 331708"/>
              <a:gd name="connsiteX20" fmla="*/ 1007221 w 3914641"/>
              <a:gd name="connsiteY20" fmla="*/ 0 h 331708"/>
              <a:gd name="connsiteX21" fmla="*/ 1283303 w 3914641"/>
              <a:gd name="connsiteY21" fmla="*/ 123701 h 331708"/>
              <a:gd name="connsiteX22" fmla="*/ 1482195 w 3914641"/>
              <a:gd name="connsiteY22" fmla="*/ 217408 h 331708"/>
              <a:gd name="connsiteX23" fmla="*/ 1681124 w 3914641"/>
              <a:gd name="connsiteY23" fmla="*/ 123701 h 331708"/>
              <a:gd name="connsiteX24" fmla="*/ 1957226 w 3914641"/>
              <a:gd name="connsiteY24" fmla="*/ 0 h 331708"/>
              <a:gd name="connsiteX25" fmla="*/ 2233336 w 3914641"/>
              <a:gd name="connsiteY25" fmla="*/ 123701 h 331708"/>
              <a:gd name="connsiteX26" fmla="*/ 2432266 w 3914641"/>
              <a:gd name="connsiteY26" fmla="*/ 217408 h 331708"/>
              <a:gd name="connsiteX27" fmla="*/ 2631205 w 3914641"/>
              <a:gd name="connsiteY27" fmla="*/ 123701 h 331708"/>
              <a:gd name="connsiteX28" fmla="*/ 2907325 w 3914641"/>
              <a:gd name="connsiteY28" fmla="*/ 0 h 331708"/>
              <a:gd name="connsiteX29" fmla="*/ 3183446 w 3914641"/>
              <a:gd name="connsiteY29" fmla="*/ 123701 h 331708"/>
              <a:gd name="connsiteX30" fmla="*/ 3382375 w 3914641"/>
              <a:gd name="connsiteY30" fmla="*/ 217408 h 331708"/>
              <a:gd name="connsiteX31" fmla="*/ 3581352 w 3914641"/>
              <a:gd name="connsiteY31" fmla="*/ 123692 h 331708"/>
              <a:gd name="connsiteX32" fmla="*/ 3857492 w 3914641"/>
              <a:gd name="connsiteY32" fmla="*/ 0 h 331708"/>
              <a:gd name="connsiteX33" fmla="*/ 3914642 w 3914641"/>
              <a:gd name="connsiteY33" fmla="*/ 57150 h 331708"/>
              <a:gd name="connsiteX34" fmla="*/ 3857492 w 3914641"/>
              <a:gd name="connsiteY34" fmla="*/ 114300 h 331708"/>
              <a:gd name="connsiteX35" fmla="*/ 3658515 w 3914641"/>
              <a:gd name="connsiteY35" fmla="*/ 208016 h 331708"/>
              <a:gd name="connsiteX36" fmla="*/ 3382375 w 3914641"/>
              <a:gd name="connsiteY36" fmla="*/ 331708 h 33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14641" h="331708">
                <a:moveTo>
                  <a:pt x="3382375" y="331708"/>
                </a:moveTo>
                <a:cubicBezTo>
                  <a:pt x="3241415" y="331708"/>
                  <a:pt x="3169615" y="265995"/>
                  <a:pt x="3106265" y="208016"/>
                </a:cubicBezTo>
                <a:cubicBezTo>
                  <a:pt x="3049067" y="155658"/>
                  <a:pt x="3003880" y="114300"/>
                  <a:pt x="2907325" y="114300"/>
                </a:cubicBezTo>
                <a:cubicBezTo>
                  <a:pt x="2810770" y="114300"/>
                  <a:pt x="2765584" y="155658"/>
                  <a:pt x="2708377" y="208016"/>
                </a:cubicBezTo>
                <a:cubicBezTo>
                  <a:pt x="2645035" y="265995"/>
                  <a:pt x="2573236" y="331708"/>
                  <a:pt x="2432266" y="331708"/>
                </a:cubicBezTo>
                <a:cubicBezTo>
                  <a:pt x="2291296" y="331708"/>
                  <a:pt x="2219506" y="265995"/>
                  <a:pt x="2156155" y="208016"/>
                </a:cubicBezTo>
                <a:cubicBezTo>
                  <a:pt x="2098958" y="155658"/>
                  <a:pt x="2053781" y="114300"/>
                  <a:pt x="1957226" y="114300"/>
                </a:cubicBezTo>
                <a:cubicBezTo>
                  <a:pt x="1860680" y="114300"/>
                  <a:pt x="1815503" y="155658"/>
                  <a:pt x="1758306" y="208016"/>
                </a:cubicBezTo>
                <a:cubicBezTo>
                  <a:pt x="1694964" y="265995"/>
                  <a:pt x="1623165" y="331708"/>
                  <a:pt x="1482195" y="331708"/>
                </a:cubicBezTo>
                <a:cubicBezTo>
                  <a:pt x="1341244" y="331708"/>
                  <a:pt x="1269463" y="265995"/>
                  <a:pt x="1206122" y="208016"/>
                </a:cubicBezTo>
                <a:cubicBezTo>
                  <a:pt x="1148934" y="155658"/>
                  <a:pt x="1103757" y="114300"/>
                  <a:pt x="1007221" y="114300"/>
                </a:cubicBezTo>
                <a:cubicBezTo>
                  <a:pt x="910676" y="114300"/>
                  <a:pt x="865499" y="155658"/>
                  <a:pt x="808301" y="208016"/>
                </a:cubicBezTo>
                <a:cubicBezTo>
                  <a:pt x="744960" y="265995"/>
                  <a:pt x="673160" y="331708"/>
                  <a:pt x="532200" y="331708"/>
                </a:cubicBezTo>
                <a:cubicBezTo>
                  <a:pt x="391230" y="331708"/>
                  <a:pt x="319430" y="265995"/>
                  <a:pt x="256080" y="208016"/>
                </a:cubicBezTo>
                <a:cubicBezTo>
                  <a:pt x="198882" y="155658"/>
                  <a:pt x="153705" y="114300"/>
                  <a:pt x="57150" y="114300"/>
                </a:cubicBezTo>
                <a:cubicBezTo>
                  <a:pt x="25594" y="114300"/>
                  <a:pt x="0" y="88716"/>
                  <a:pt x="0" y="57150"/>
                </a:cubicBezTo>
                <a:cubicBezTo>
                  <a:pt x="0" y="25594"/>
                  <a:pt x="25594" y="0"/>
                  <a:pt x="57150" y="0"/>
                </a:cubicBezTo>
                <a:cubicBezTo>
                  <a:pt x="198110" y="0"/>
                  <a:pt x="269910" y="65713"/>
                  <a:pt x="333261" y="123692"/>
                </a:cubicBezTo>
                <a:cubicBezTo>
                  <a:pt x="390458" y="176051"/>
                  <a:pt x="435645" y="217408"/>
                  <a:pt x="532200" y="217408"/>
                </a:cubicBezTo>
                <a:cubicBezTo>
                  <a:pt x="628745" y="217408"/>
                  <a:pt x="673922" y="176051"/>
                  <a:pt x="731120" y="123701"/>
                </a:cubicBezTo>
                <a:cubicBezTo>
                  <a:pt x="794461" y="65713"/>
                  <a:pt x="866261" y="0"/>
                  <a:pt x="1007221" y="0"/>
                </a:cubicBezTo>
                <a:cubicBezTo>
                  <a:pt x="1148172" y="0"/>
                  <a:pt x="1219962" y="65723"/>
                  <a:pt x="1283303" y="123701"/>
                </a:cubicBezTo>
                <a:cubicBezTo>
                  <a:pt x="1340491" y="176060"/>
                  <a:pt x="1385659" y="217408"/>
                  <a:pt x="1482195" y="217408"/>
                </a:cubicBezTo>
                <a:cubicBezTo>
                  <a:pt x="1578750" y="217408"/>
                  <a:pt x="1623927" y="176051"/>
                  <a:pt x="1681124" y="123701"/>
                </a:cubicBezTo>
                <a:cubicBezTo>
                  <a:pt x="1744466" y="65713"/>
                  <a:pt x="1816265" y="0"/>
                  <a:pt x="1957226" y="0"/>
                </a:cubicBezTo>
                <a:cubicBezTo>
                  <a:pt x="2098196" y="0"/>
                  <a:pt x="2169986" y="65713"/>
                  <a:pt x="2233336" y="123701"/>
                </a:cubicBezTo>
                <a:cubicBezTo>
                  <a:pt x="2290534" y="176051"/>
                  <a:pt x="2335721" y="217408"/>
                  <a:pt x="2432266" y="217408"/>
                </a:cubicBezTo>
                <a:cubicBezTo>
                  <a:pt x="2528830" y="217408"/>
                  <a:pt x="2574008" y="176051"/>
                  <a:pt x="2631205" y="123701"/>
                </a:cubicBezTo>
                <a:cubicBezTo>
                  <a:pt x="2694556" y="65713"/>
                  <a:pt x="2766355" y="0"/>
                  <a:pt x="2907325" y="0"/>
                </a:cubicBezTo>
                <a:cubicBezTo>
                  <a:pt x="3048295" y="0"/>
                  <a:pt x="3120095" y="65713"/>
                  <a:pt x="3183446" y="123701"/>
                </a:cubicBezTo>
                <a:cubicBezTo>
                  <a:pt x="3240643" y="176051"/>
                  <a:pt x="3285820" y="217408"/>
                  <a:pt x="3382375" y="217408"/>
                </a:cubicBezTo>
                <a:cubicBezTo>
                  <a:pt x="3478949" y="217408"/>
                  <a:pt x="3524136" y="176051"/>
                  <a:pt x="3581352" y="123692"/>
                </a:cubicBezTo>
                <a:cubicBezTo>
                  <a:pt x="3644703" y="65713"/>
                  <a:pt x="3716512" y="0"/>
                  <a:pt x="3857492" y="0"/>
                </a:cubicBezTo>
                <a:cubicBezTo>
                  <a:pt x="3889048" y="0"/>
                  <a:pt x="3914642" y="25594"/>
                  <a:pt x="3914642" y="57150"/>
                </a:cubicBezTo>
                <a:cubicBezTo>
                  <a:pt x="3914642" y="88716"/>
                  <a:pt x="3889048" y="114300"/>
                  <a:pt x="3857492" y="114300"/>
                </a:cubicBezTo>
                <a:cubicBezTo>
                  <a:pt x="3760918" y="114300"/>
                  <a:pt x="3715731" y="155658"/>
                  <a:pt x="3658515" y="208016"/>
                </a:cubicBezTo>
                <a:cubicBezTo>
                  <a:pt x="3595164" y="265995"/>
                  <a:pt x="3523364" y="331708"/>
                  <a:pt x="3382375" y="331708"/>
                </a:cubicBezTo>
                <a:close/>
              </a:path>
            </a:pathLst>
          </a:custGeom>
          <a:solidFill>
            <a:schemeClr val="bg1"/>
          </a:solidFill>
          <a:ln w="9525" cap="flat">
            <a:noFill/>
            <a:prstDash val="solid"/>
            <a:miter/>
          </a:ln>
        </p:spPr>
        <p:txBody>
          <a:bodyPr rtlCol="0" anchor="ctr"/>
          <a:lstStyle/>
          <a:p>
            <a:endParaRPr lang="es-SV"/>
          </a:p>
        </p:txBody>
      </p:sp>
      <p:sp>
        <p:nvSpPr>
          <p:cNvPr id="93" name="Forma libre: forma 92">
            <a:extLst>
              <a:ext uri="{FF2B5EF4-FFF2-40B4-BE49-F238E27FC236}">
                <a16:creationId xmlns:a16="http://schemas.microsoft.com/office/drawing/2014/main" id="{1AF1D80B-3141-4B2A-BAA0-D79F64271001}"/>
              </a:ext>
            </a:extLst>
          </p:cNvPr>
          <p:cNvSpPr>
            <a:spLocks noChangeAspect="1"/>
          </p:cNvSpPr>
          <p:nvPr/>
        </p:nvSpPr>
        <p:spPr>
          <a:xfrm>
            <a:off x="11347032" y="156708"/>
            <a:ext cx="605144" cy="78350"/>
          </a:xfrm>
          <a:custGeom>
            <a:avLst/>
            <a:gdLst>
              <a:gd name="connsiteX0" fmla="*/ 3382375 w 3914641"/>
              <a:gd name="connsiteY0" fmla="*/ 331708 h 331708"/>
              <a:gd name="connsiteX1" fmla="*/ 3106265 w 3914641"/>
              <a:gd name="connsiteY1" fmla="*/ 208016 h 331708"/>
              <a:gd name="connsiteX2" fmla="*/ 2907325 w 3914641"/>
              <a:gd name="connsiteY2" fmla="*/ 114300 h 331708"/>
              <a:gd name="connsiteX3" fmla="*/ 2708377 w 3914641"/>
              <a:gd name="connsiteY3" fmla="*/ 208016 h 331708"/>
              <a:gd name="connsiteX4" fmla="*/ 2432266 w 3914641"/>
              <a:gd name="connsiteY4" fmla="*/ 331708 h 331708"/>
              <a:gd name="connsiteX5" fmla="*/ 2156155 w 3914641"/>
              <a:gd name="connsiteY5" fmla="*/ 208016 h 331708"/>
              <a:gd name="connsiteX6" fmla="*/ 1957226 w 3914641"/>
              <a:gd name="connsiteY6" fmla="*/ 114300 h 331708"/>
              <a:gd name="connsiteX7" fmla="*/ 1758306 w 3914641"/>
              <a:gd name="connsiteY7" fmla="*/ 208016 h 331708"/>
              <a:gd name="connsiteX8" fmla="*/ 1482195 w 3914641"/>
              <a:gd name="connsiteY8" fmla="*/ 331708 h 331708"/>
              <a:gd name="connsiteX9" fmla="*/ 1206122 w 3914641"/>
              <a:gd name="connsiteY9" fmla="*/ 208016 h 331708"/>
              <a:gd name="connsiteX10" fmla="*/ 1007221 w 3914641"/>
              <a:gd name="connsiteY10" fmla="*/ 114300 h 331708"/>
              <a:gd name="connsiteX11" fmla="*/ 808301 w 3914641"/>
              <a:gd name="connsiteY11" fmla="*/ 208016 h 331708"/>
              <a:gd name="connsiteX12" fmla="*/ 532200 w 3914641"/>
              <a:gd name="connsiteY12" fmla="*/ 331708 h 331708"/>
              <a:gd name="connsiteX13" fmla="*/ 256080 w 3914641"/>
              <a:gd name="connsiteY13" fmla="*/ 208016 h 331708"/>
              <a:gd name="connsiteX14" fmla="*/ 57150 w 3914641"/>
              <a:gd name="connsiteY14" fmla="*/ 114300 h 331708"/>
              <a:gd name="connsiteX15" fmla="*/ 0 w 3914641"/>
              <a:gd name="connsiteY15" fmla="*/ 57150 h 331708"/>
              <a:gd name="connsiteX16" fmla="*/ 57150 w 3914641"/>
              <a:gd name="connsiteY16" fmla="*/ 0 h 331708"/>
              <a:gd name="connsiteX17" fmla="*/ 333261 w 3914641"/>
              <a:gd name="connsiteY17" fmla="*/ 123692 h 331708"/>
              <a:gd name="connsiteX18" fmla="*/ 532200 w 3914641"/>
              <a:gd name="connsiteY18" fmla="*/ 217408 h 331708"/>
              <a:gd name="connsiteX19" fmla="*/ 731120 w 3914641"/>
              <a:gd name="connsiteY19" fmla="*/ 123701 h 331708"/>
              <a:gd name="connsiteX20" fmla="*/ 1007221 w 3914641"/>
              <a:gd name="connsiteY20" fmla="*/ 0 h 331708"/>
              <a:gd name="connsiteX21" fmla="*/ 1283303 w 3914641"/>
              <a:gd name="connsiteY21" fmla="*/ 123701 h 331708"/>
              <a:gd name="connsiteX22" fmla="*/ 1482195 w 3914641"/>
              <a:gd name="connsiteY22" fmla="*/ 217408 h 331708"/>
              <a:gd name="connsiteX23" fmla="*/ 1681124 w 3914641"/>
              <a:gd name="connsiteY23" fmla="*/ 123701 h 331708"/>
              <a:gd name="connsiteX24" fmla="*/ 1957226 w 3914641"/>
              <a:gd name="connsiteY24" fmla="*/ 0 h 331708"/>
              <a:gd name="connsiteX25" fmla="*/ 2233336 w 3914641"/>
              <a:gd name="connsiteY25" fmla="*/ 123701 h 331708"/>
              <a:gd name="connsiteX26" fmla="*/ 2432266 w 3914641"/>
              <a:gd name="connsiteY26" fmla="*/ 217408 h 331708"/>
              <a:gd name="connsiteX27" fmla="*/ 2631205 w 3914641"/>
              <a:gd name="connsiteY27" fmla="*/ 123701 h 331708"/>
              <a:gd name="connsiteX28" fmla="*/ 2907325 w 3914641"/>
              <a:gd name="connsiteY28" fmla="*/ 0 h 331708"/>
              <a:gd name="connsiteX29" fmla="*/ 3183446 w 3914641"/>
              <a:gd name="connsiteY29" fmla="*/ 123701 h 331708"/>
              <a:gd name="connsiteX30" fmla="*/ 3382375 w 3914641"/>
              <a:gd name="connsiteY30" fmla="*/ 217408 h 331708"/>
              <a:gd name="connsiteX31" fmla="*/ 3581352 w 3914641"/>
              <a:gd name="connsiteY31" fmla="*/ 123692 h 331708"/>
              <a:gd name="connsiteX32" fmla="*/ 3857492 w 3914641"/>
              <a:gd name="connsiteY32" fmla="*/ 0 h 331708"/>
              <a:gd name="connsiteX33" fmla="*/ 3914642 w 3914641"/>
              <a:gd name="connsiteY33" fmla="*/ 57150 h 331708"/>
              <a:gd name="connsiteX34" fmla="*/ 3857492 w 3914641"/>
              <a:gd name="connsiteY34" fmla="*/ 114300 h 331708"/>
              <a:gd name="connsiteX35" fmla="*/ 3658515 w 3914641"/>
              <a:gd name="connsiteY35" fmla="*/ 208016 h 331708"/>
              <a:gd name="connsiteX36" fmla="*/ 3382375 w 3914641"/>
              <a:gd name="connsiteY36" fmla="*/ 331708 h 33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14641" h="331708">
                <a:moveTo>
                  <a:pt x="3382375" y="331708"/>
                </a:moveTo>
                <a:cubicBezTo>
                  <a:pt x="3241415" y="331708"/>
                  <a:pt x="3169615" y="265995"/>
                  <a:pt x="3106265" y="208016"/>
                </a:cubicBezTo>
                <a:cubicBezTo>
                  <a:pt x="3049067" y="155658"/>
                  <a:pt x="3003880" y="114300"/>
                  <a:pt x="2907325" y="114300"/>
                </a:cubicBezTo>
                <a:cubicBezTo>
                  <a:pt x="2810770" y="114300"/>
                  <a:pt x="2765584" y="155658"/>
                  <a:pt x="2708377" y="208016"/>
                </a:cubicBezTo>
                <a:cubicBezTo>
                  <a:pt x="2645035" y="265995"/>
                  <a:pt x="2573236" y="331708"/>
                  <a:pt x="2432266" y="331708"/>
                </a:cubicBezTo>
                <a:cubicBezTo>
                  <a:pt x="2291296" y="331708"/>
                  <a:pt x="2219506" y="265995"/>
                  <a:pt x="2156155" y="208016"/>
                </a:cubicBezTo>
                <a:cubicBezTo>
                  <a:pt x="2098958" y="155658"/>
                  <a:pt x="2053781" y="114300"/>
                  <a:pt x="1957226" y="114300"/>
                </a:cubicBezTo>
                <a:cubicBezTo>
                  <a:pt x="1860680" y="114300"/>
                  <a:pt x="1815503" y="155658"/>
                  <a:pt x="1758306" y="208016"/>
                </a:cubicBezTo>
                <a:cubicBezTo>
                  <a:pt x="1694964" y="265995"/>
                  <a:pt x="1623165" y="331708"/>
                  <a:pt x="1482195" y="331708"/>
                </a:cubicBezTo>
                <a:cubicBezTo>
                  <a:pt x="1341244" y="331708"/>
                  <a:pt x="1269463" y="265995"/>
                  <a:pt x="1206122" y="208016"/>
                </a:cubicBezTo>
                <a:cubicBezTo>
                  <a:pt x="1148934" y="155658"/>
                  <a:pt x="1103757" y="114300"/>
                  <a:pt x="1007221" y="114300"/>
                </a:cubicBezTo>
                <a:cubicBezTo>
                  <a:pt x="910676" y="114300"/>
                  <a:pt x="865499" y="155658"/>
                  <a:pt x="808301" y="208016"/>
                </a:cubicBezTo>
                <a:cubicBezTo>
                  <a:pt x="744960" y="265995"/>
                  <a:pt x="673160" y="331708"/>
                  <a:pt x="532200" y="331708"/>
                </a:cubicBezTo>
                <a:cubicBezTo>
                  <a:pt x="391230" y="331708"/>
                  <a:pt x="319430" y="265995"/>
                  <a:pt x="256080" y="208016"/>
                </a:cubicBezTo>
                <a:cubicBezTo>
                  <a:pt x="198882" y="155658"/>
                  <a:pt x="153705" y="114300"/>
                  <a:pt x="57150" y="114300"/>
                </a:cubicBezTo>
                <a:cubicBezTo>
                  <a:pt x="25594" y="114300"/>
                  <a:pt x="0" y="88716"/>
                  <a:pt x="0" y="57150"/>
                </a:cubicBezTo>
                <a:cubicBezTo>
                  <a:pt x="0" y="25594"/>
                  <a:pt x="25594" y="0"/>
                  <a:pt x="57150" y="0"/>
                </a:cubicBezTo>
                <a:cubicBezTo>
                  <a:pt x="198110" y="0"/>
                  <a:pt x="269910" y="65713"/>
                  <a:pt x="333261" y="123692"/>
                </a:cubicBezTo>
                <a:cubicBezTo>
                  <a:pt x="390458" y="176051"/>
                  <a:pt x="435645" y="217408"/>
                  <a:pt x="532200" y="217408"/>
                </a:cubicBezTo>
                <a:cubicBezTo>
                  <a:pt x="628745" y="217408"/>
                  <a:pt x="673922" y="176051"/>
                  <a:pt x="731120" y="123701"/>
                </a:cubicBezTo>
                <a:cubicBezTo>
                  <a:pt x="794461" y="65713"/>
                  <a:pt x="866261" y="0"/>
                  <a:pt x="1007221" y="0"/>
                </a:cubicBezTo>
                <a:cubicBezTo>
                  <a:pt x="1148172" y="0"/>
                  <a:pt x="1219962" y="65723"/>
                  <a:pt x="1283303" y="123701"/>
                </a:cubicBezTo>
                <a:cubicBezTo>
                  <a:pt x="1340491" y="176060"/>
                  <a:pt x="1385659" y="217408"/>
                  <a:pt x="1482195" y="217408"/>
                </a:cubicBezTo>
                <a:cubicBezTo>
                  <a:pt x="1578750" y="217408"/>
                  <a:pt x="1623927" y="176051"/>
                  <a:pt x="1681124" y="123701"/>
                </a:cubicBezTo>
                <a:cubicBezTo>
                  <a:pt x="1744466" y="65713"/>
                  <a:pt x="1816265" y="0"/>
                  <a:pt x="1957226" y="0"/>
                </a:cubicBezTo>
                <a:cubicBezTo>
                  <a:pt x="2098196" y="0"/>
                  <a:pt x="2169986" y="65713"/>
                  <a:pt x="2233336" y="123701"/>
                </a:cubicBezTo>
                <a:cubicBezTo>
                  <a:pt x="2290534" y="176051"/>
                  <a:pt x="2335721" y="217408"/>
                  <a:pt x="2432266" y="217408"/>
                </a:cubicBezTo>
                <a:cubicBezTo>
                  <a:pt x="2528830" y="217408"/>
                  <a:pt x="2574008" y="176051"/>
                  <a:pt x="2631205" y="123701"/>
                </a:cubicBezTo>
                <a:cubicBezTo>
                  <a:pt x="2694556" y="65713"/>
                  <a:pt x="2766355" y="0"/>
                  <a:pt x="2907325" y="0"/>
                </a:cubicBezTo>
                <a:cubicBezTo>
                  <a:pt x="3048295" y="0"/>
                  <a:pt x="3120095" y="65713"/>
                  <a:pt x="3183446" y="123701"/>
                </a:cubicBezTo>
                <a:cubicBezTo>
                  <a:pt x="3240643" y="176051"/>
                  <a:pt x="3285820" y="217408"/>
                  <a:pt x="3382375" y="217408"/>
                </a:cubicBezTo>
                <a:cubicBezTo>
                  <a:pt x="3478949" y="217408"/>
                  <a:pt x="3524136" y="176051"/>
                  <a:pt x="3581352" y="123692"/>
                </a:cubicBezTo>
                <a:cubicBezTo>
                  <a:pt x="3644703" y="65713"/>
                  <a:pt x="3716512" y="0"/>
                  <a:pt x="3857492" y="0"/>
                </a:cubicBezTo>
                <a:cubicBezTo>
                  <a:pt x="3889048" y="0"/>
                  <a:pt x="3914642" y="25594"/>
                  <a:pt x="3914642" y="57150"/>
                </a:cubicBezTo>
                <a:cubicBezTo>
                  <a:pt x="3914642" y="88716"/>
                  <a:pt x="3889048" y="114300"/>
                  <a:pt x="3857492" y="114300"/>
                </a:cubicBezTo>
                <a:cubicBezTo>
                  <a:pt x="3760918" y="114300"/>
                  <a:pt x="3715731" y="155658"/>
                  <a:pt x="3658515" y="208016"/>
                </a:cubicBezTo>
                <a:cubicBezTo>
                  <a:pt x="3595164" y="265995"/>
                  <a:pt x="3523364" y="331708"/>
                  <a:pt x="3382375" y="331708"/>
                </a:cubicBezTo>
                <a:close/>
              </a:path>
            </a:pathLst>
          </a:custGeom>
          <a:solidFill>
            <a:srgbClr val="D7B73E"/>
          </a:solidFill>
          <a:ln w="9525" cap="flat">
            <a:noFill/>
            <a:prstDash val="solid"/>
            <a:miter/>
          </a:ln>
        </p:spPr>
        <p:txBody>
          <a:bodyPr rtlCol="0" anchor="ctr"/>
          <a:lstStyle/>
          <a:p>
            <a:endParaRPr lang="es-SV"/>
          </a:p>
        </p:txBody>
      </p:sp>
      <p:pic>
        <p:nvPicPr>
          <p:cNvPr id="94" name="Gráfico 93">
            <a:extLst>
              <a:ext uri="{FF2B5EF4-FFF2-40B4-BE49-F238E27FC236}">
                <a16:creationId xmlns:a16="http://schemas.microsoft.com/office/drawing/2014/main" id="{E501E569-1FF7-49D5-B7EC-12BEF10D2AF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979753">
            <a:off x="11715544" y="333803"/>
            <a:ext cx="311614" cy="311614"/>
          </a:xfrm>
          <a:prstGeom prst="rect">
            <a:avLst/>
          </a:prstGeom>
        </p:spPr>
      </p:pic>
      <p:grpSp>
        <p:nvGrpSpPr>
          <p:cNvPr id="103" name="Grupo 102">
            <a:extLst>
              <a:ext uri="{FF2B5EF4-FFF2-40B4-BE49-F238E27FC236}">
                <a16:creationId xmlns:a16="http://schemas.microsoft.com/office/drawing/2014/main" id="{9FC7CA2F-F629-4EA9-B615-3F579FB784BB}"/>
              </a:ext>
            </a:extLst>
          </p:cNvPr>
          <p:cNvGrpSpPr/>
          <p:nvPr/>
        </p:nvGrpSpPr>
        <p:grpSpPr>
          <a:xfrm rot="10800000">
            <a:off x="11399895" y="328376"/>
            <a:ext cx="413397" cy="628086"/>
            <a:chOff x="1220815" y="356775"/>
            <a:chExt cx="413397" cy="628086"/>
          </a:xfrm>
        </p:grpSpPr>
        <p:sp>
          <p:nvSpPr>
            <p:cNvPr id="99" name="Elipse 98">
              <a:extLst>
                <a:ext uri="{FF2B5EF4-FFF2-40B4-BE49-F238E27FC236}">
                  <a16:creationId xmlns:a16="http://schemas.microsoft.com/office/drawing/2014/main" id="{3581E0BC-E1C5-4176-8E84-3C308F2E8CF3}"/>
                </a:ext>
              </a:extLst>
            </p:cNvPr>
            <p:cNvSpPr/>
            <p:nvPr/>
          </p:nvSpPr>
          <p:spPr>
            <a:xfrm rot="21059470">
              <a:off x="1220815" y="398807"/>
              <a:ext cx="117739" cy="11773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00" name="Elipse 99">
              <a:extLst>
                <a:ext uri="{FF2B5EF4-FFF2-40B4-BE49-F238E27FC236}">
                  <a16:creationId xmlns:a16="http://schemas.microsoft.com/office/drawing/2014/main" id="{FD74FDF1-01FA-4993-B8D9-C0DEBA912136}"/>
                </a:ext>
              </a:extLst>
            </p:cNvPr>
            <p:cNvSpPr/>
            <p:nvPr/>
          </p:nvSpPr>
          <p:spPr>
            <a:xfrm rot="21059470">
              <a:off x="1458127" y="356775"/>
              <a:ext cx="117739" cy="117739"/>
            </a:xfrm>
            <a:prstGeom prst="ellipse">
              <a:avLst/>
            </a:prstGeom>
            <a:solidFill>
              <a:schemeClr val="bg1">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01" name="Elipse 100">
              <a:extLst>
                <a:ext uri="{FF2B5EF4-FFF2-40B4-BE49-F238E27FC236}">
                  <a16:creationId xmlns:a16="http://schemas.microsoft.com/office/drawing/2014/main" id="{696B74A5-D897-4FC6-9436-DA6E43981058}"/>
                </a:ext>
              </a:extLst>
            </p:cNvPr>
            <p:cNvSpPr>
              <a:spLocks noChangeAspect="1"/>
            </p:cNvSpPr>
            <p:nvPr/>
          </p:nvSpPr>
          <p:spPr>
            <a:xfrm rot="21059470">
              <a:off x="1518306" y="658240"/>
              <a:ext cx="88304" cy="88304"/>
            </a:xfrm>
            <a:prstGeom prst="ellipse">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02" name="Elipse 101">
              <a:extLst>
                <a:ext uri="{FF2B5EF4-FFF2-40B4-BE49-F238E27FC236}">
                  <a16:creationId xmlns:a16="http://schemas.microsoft.com/office/drawing/2014/main" id="{47D87960-0AFD-4054-948F-AEA107DD1CDE}"/>
                </a:ext>
              </a:extLst>
            </p:cNvPr>
            <p:cNvSpPr>
              <a:spLocks noChangeAspect="1"/>
            </p:cNvSpPr>
            <p:nvPr/>
          </p:nvSpPr>
          <p:spPr>
            <a:xfrm rot="21059470">
              <a:off x="1575342" y="925992"/>
              <a:ext cx="58870" cy="58869"/>
            </a:xfrm>
            <a:prstGeom prst="ellipse">
              <a:avLst/>
            </a:prstGeom>
            <a:solidFill>
              <a:schemeClr val="bg1">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pic>
        <p:nvPicPr>
          <p:cNvPr id="112" name="Imagen 111" descr="Imagen que contiene libro&#10;&#10;Descripción generada automáticamente">
            <a:extLst>
              <a:ext uri="{FF2B5EF4-FFF2-40B4-BE49-F238E27FC236}">
                <a16:creationId xmlns:a16="http://schemas.microsoft.com/office/drawing/2014/main" id="{8577344A-1116-40E6-8006-47583A943AE8}"/>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282420" y="1844126"/>
            <a:ext cx="1300368" cy="1582000"/>
          </a:xfrm>
          <a:prstGeom prst="rect">
            <a:avLst/>
          </a:prstGeom>
        </p:spPr>
      </p:pic>
      <p:pic>
        <p:nvPicPr>
          <p:cNvPr id="113" name="Imagen 112" descr="Imagen que contiene dibujo&#10;&#10;Descripción generada automáticamente">
            <a:extLst>
              <a:ext uri="{FF2B5EF4-FFF2-40B4-BE49-F238E27FC236}">
                <a16:creationId xmlns:a16="http://schemas.microsoft.com/office/drawing/2014/main" id="{C26B99D4-A890-4B28-9EB5-9FDB483F8312}"/>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756696" y="2039906"/>
            <a:ext cx="1844004" cy="1335631"/>
          </a:xfrm>
          <a:prstGeom prst="rect">
            <a:avLst/>
          </a:prstGeom>
        </p:spPr>
      </p:pic>
      <p:sp>
        <p:nvSpPr>
          <p:cNvPr id="114" name="CuadroTexto 113">
            <a:extLst>
              <a:ext uri="{FF2B5EF4-FFF2-40B4-BE49-F238E27FC236}">
                <a16:creationId xmlns:a16="http://schemas.microsoft.com/office/drawing/2014/main" id="{32E81996-64FD-4915-B4DB-8F99FE2E4DF4}"/>
              </a:ext>
            </a:extLst>
          </p:cNvPr>
          <p:cNvSpPr txBox="1"/>
          <p:nvPr/>
        </p:nvSpPr>
        <p:spPr>
          <a:xfrm>
            <a:off x="2958015" y="3835324"/>
            <a:ext cx="5812335" cy="1200329"/>
          </a:xfrm>
          <a:prstGeom prst="rect">
            <a:avLst/>
          </a:prstGeom>
          <a:noFill/>
        </p:spPr>
        <p:txBody>
          <a:bodyPr wrap="square" rtlCol="0">
            <a:spAutoFit/>
          </a:bodyPr>
          <a:lstStyle/>
          <a:p>
            <a:pPr algn="ctr"/>
            <a:r>
              <a:rPr lang="es-SV" sz="2400" dirty="0">
                <a:solidFill>
                  <a:schemeClr val="bg1"/>
                </a:solidFill>
              </a:rPr>
              <a:t>Observaciones finales </a:t>
            </a:r>
          </a:p>
          <a:p>
            <a:pPr algn="ctr"/>
            <a:r>
              <a:rPr lang="es-SV" sz="2400" dirty="0">
                <a:solidFill>
                  <a:schemeClr val="bg1"/>
                </a:solidFill>
              </a:rPr>
              <a:t>informes 5° y 6° del El Salvador </a:t>
            </a:r>
          </a:p>
          <a:p>
            <a:pPr algn="ctr"/>
            <a:r>
              <a:rPr lang="es-SV" sz="2400" dirty="0">
                <a:solidFill>
                  <a:schemeClr val="bg1"/>
                </a:solidFill>
              </a:rPr>
              <a:t>del Comité de los Derechos del Niño</a:t>
            </a:r>
          </a:p>
        </p:txBody>
      </p:sp>
    </p:spTree>
    <p:extLst>
      <p:ext uri="{BB962C8B-B14F-4D97-AF65-F5344CB8AC3E}">
        <p14:creationId xmlns:p14="http://schemas.microsoft.com/office/powerpoint/2010/main" val="19818985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0833E-6 -1.85185E-6 L 0.01367 0.25046 " pathEditMode="relative" rAng="0" ptsTypes="AA">
                                      <p:cBhvr>
                                        <p:cTn id="6" dur="2000" fill="hold"/>
                                        <p:tgtEl>
                                          <p:spTgt spid="55"/>
                                        </p:tgtEl>
                                        <p:attrNameLst>
                                          <p:attrName>ppt_x</p:attrName>
                                          <p:attrName>ppt_y</p:attrName>
                                        </p:attrNameLst>
                                      </p:cBhvr>
                                      <p:rCtr x="677" y="12523"/>
                                    </p:animMotion>
                                  </p:childTnLst>
                                </p:cTn>
                              </p:par>
                              <p:par>
                                <p:cTn id="7" presetID="45" presetClass="entr" presetSubtype="0" fill="hold" grpId="0" nodeType="withEffect">
                                  <p:stCondLst>
                                    <p:cond delay="0"/>
                                  </p:stCondLst>
                                  <p:childTnLst>
                                    <p:set>
                                      <p:cBhvr>
                                        <p:cTn id="8" dur="1" fill="hold">
                                          <p:stCondLst>
                                            <p:cond delay="0"/>
                                          </p:stCondLst>
                                        </p:cTn>
                                        <p:tgtEl>
                                          <p:spTgt spid="88"/>
                                        </p:tgtEl>
                                        <p:attrNameLst>
                                          <p:attrName>style.visibility</p:attrName>
                                        </p:attrNameLst>
                                      </p:cBhvr>
                                      <p:to>
                                        <p:strVal val="visible"/>
                                      </p:to>
                                    </p:set>
                                    <p:animEffect transition="in" filter="fade">
                                      <p:cBhvr>
                                        <p:cTn id="9" dur="1500"/>
                                        <p:tgtEl>
                                          <p:spTgt spid="88"/>
                                        </p:tgtEl>
                                      </p:cBhvr>
                                    </p:animEffect>
                                    <p:anim calcmode="lin" valueType="num">
                                      <p:cBhvr>
                                        <p:cTn id="10" dur="1500" fill="hold"/>
                                        <p:tgtEl>
                                          <p:spTgt spid="88"/>
                                        </p:tgtEl>
                                        <p:attrNameLst>
                                          <p:attrName>ppt_w</p:attrName>
                                        </p:attrNameLst>
                                      </p:cBhvr>
                                      <p:tavLst>
                                        <p:tav tm="0" fmla="#ppt_w*sin(2.5*pi*$)">
                                          <p:val>
                                            <p:fltVal val="0"/>
                                          </p:val>
                                        </p:tav>
                                        <p:tav tm="100000">
                                          <p:val>
                                            <p:fltVal val="1"/>
                                          </p:val>
                                        </p:tav>
                                      </p:tavLst>
                                    </p:anim>
                                    <p:anim calcmode="lin" valueType="num">
                                      <p:cBhvr>
                                        <p:cTn id="11" dur="1500" fill="hold"/>
                                        <p:tgtEl>
                                          <p:spTgt spid="88"/>
                                        </p:tgtEl>
                                        <p:attrNameLst>
                                          <p:attrName>ppt_h</p:attrName>
                                        </p:attrNameLst>
                                      </p:cBhvr>
                                      <p:tavLst>
                                        <p:tav tm="0">
                                          <p:val>
                                            <p:strVal val="#ppt_h"/>
                                          </p:val>
                                        </p:tav>
                                        <p:tav tm="100000">
                                          <p:val>
                                            <p:strVal val="#ppt_h"/>
                                          </p:val>
                                        </p:tav>
                                      </p:tavLst>
                                    </p:anim>
                                  </p:childTnLst>
                                </p:cTn>
                              </p:par>
                              <p:par>
                                <p:cTn id="12" presetID="53" presetClass="entr" presetSubtype="16" fill="hold" grpId="0" nodeType="withEffect">
                                  <p:stCondLst>
                                    <p:cond delay="0"/>
                                  </p:stCondLst>
                                  <p:childTnLst>
                                    <p:set>
                                      <p:cBhvr>
                                        <p:cTn id="13" dur="1" fill="hold">
                                          <p:stCondLst>
                                            <p:cond delay="0"/>
                                          </p:stCondLst>
                                        </p:cTn>
                                        <p:tgtEl>
                                          <p:spTgt spid="87"/>
                                        </p:tgtEl>
                                        <p:attrNameLst>
                                          <p:attrName>style.visibility</p:attrName>
                                        </p:attrNameLst>
                                      </p:cBhvr>
                                      <p:to>
                                        <p:strVal val="visible"/>
                                      </p:to>
                                    </p:set>
                                    <p:anim calcmode="lin" valueType="num">
                                      <p:cBhvr>
                                        <p:cTn id="14" dur="750" fill="hold"/>
                                        <p:tgtEl>
                                          <p:spTgt spid="87"/>
                                        </p:tgtEl>
                                        <p:attrNameLst>
                                          <p:attrName>ppt_w</p:attrName>
                                        </p:attrNameLst>
                                      </p:cBhvr>
                                      <p:tavLst>
                                        <p:tav tm="0">
                                          <p:val>
                                            <p:fltVal val="0"/>
                                          </p:val>
                                        </p:tav>
                                        <p:tav tm="100000">
                                          <p:val>
                                            <p:strVal val="#ppt_w"/>
                                          </p:val>
                                        </p:tav>
                                      </p:tavLst>
                                    </p:anim>
                                    <p:anim calcmode="lin" valueType="num">
                                      <p:cBhvr>
                                        <p:cTn id="15" dur="750" fill="hold"/>
                                        <p:tgtEl>
                                          <p:spTgt spid="87"/>
                                        </p:tgtEl>
                                        <p:attrNameLst>
                                          <p:attrName>ppt_h</p:attrName>
                                        </p:attrNameLst>
                                      </p:cBhvr>
                                      <p:tavLst>
                                        <p:tav tm="0">
                                          <p:val>
                                            <p:fltVal val="0"/>
                                          </p:val>
                                        </p:tav>
                                        <p:tav tm="100000">
                                          <p:val>
                                            <p:strVal val="#ppt_h"/>
                                          </p:val>
                                        </p:tav>
                                      </p:tavLst>
                                    </p:anim>
                                    <p:animEffect transition="in" filter="fade">
                                      <p:cBhvr>
                                        <p:cTn id="16" dur="750"/>
                                        <p:tgtEl>
                                          <p:spTgt spid="8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 calcmode="lin" valueType="num">
                                      <p:cBhvr>
                                        <p:cTn id="19" dur="1000" fill="hold"/>
                                        <p:tgtEl>
                                          <p:spTgt spid="86"/>
                                        </p:tgtEl>
                                        <p:attrNameLst>
                                          <p:attrName>ppt_w</p:attrName>
                                        </p:attrNameLst>
                                      </p:cBhvr>
                                      <p:tavLst>
                                        <p:tav tm="0">
                                          <p:val>
                                            <p:fltVal val="0"/>
                                          </p:val>
                                        </p:tav>
                                        <p:tav tm="100000">
                                          <p:val>
                                            <p:strVal val="#ppt_w"/>
                                          </p:val>
                                        </p:tav>
                                      </p:tavLst>
                                    </p:anim>
                                    <p:anim calcmode="lin" valueType="num">
                                      <p:cBhvr>
                                        <p:cTn id="20" dur="1000" fill="hold"/>
                                        <p:tgtEl>
                                          <p:spTgt spid="86"/>
                                        </p:tgtEl>
                                        <p:attrNameLst>
                                          <p:attrName>ppt_h</p:attrName>
                                        </p:attrNameLst>
                                      </p:cBhvr>
                                      <p:tavLst>
                                        <p:tav tm="0">
                                          <p:val>
                                            <p:fltVal val="0"/>
                                          </p:val>
                                        </p:tav>
                                        <p:tav tm="100000">
                                          <p:val>
                                            <p:strVal val="#ppt_h"/>
                                          </p:val>
                                        </p:tav>
                                      </p:tavLst>
                                    </p:anim>
                                    <p:anim calcmode="lin" valueType="num">
                                      <p:cBhvr>
                                        <p:cTn id="21" dur="1000" fill="hold"/>
                                        <p:tgtEl>
                                          <p:spTgt spid="86"/>
                                        </p:tgtEl>
                                        <p:attrNameLst>
                                          <p:attrName>style.rotation</p:attrName>
                                        </p:attrNameLst>
                                      </p:cBhvr>
                                      <p:tavLst>
                                        <p:tav tm="0">
                                          <p:val>
                                            <p:fltVal val="90"/>
                                          </p:val>
                                        </p:tav>
                                        <p:tav tm="100000">
                                          <p:val>
                                            <p:fltVal val="0"/>
                                          </p:val>
                                        </p:tav>
                                      </p:tavLst>
                                    </p:anim>
                                    <p:animEffect transition="in" filter="fade">
                                      <p:cBhvr>
                                        <p:cTn id="22" dur="1000"/>
                                        <p:tgtEl>
                                          <p:spTgt spid="86"/>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89"/>
                                        </p:tgtEl>
                                        <p:attrNameLst>
                                          <p:attrName>style.visibility</p:attrName>
                                        </p:attrNameLst>
                                      </p:cBhvr>
                                      <p:to>
                                        <p:strVal val="visible"/>
                                      </p:to>
                                    </p:set>
                                    <p:anim calcmode="lin" valueType="num">
                                      <p:cBhvr>
                                        <p:cTn id="25" dur="1000" fill="hold"/>
                                        <p:tgtEl>
                                          <p:spTgt spid="89"/>
                                        </p:tgtEl>
                                        <p:attrNameLst>
                                          <p:attrName>ppt_w</p:attrName>
                                        </p:attrNameLst>
                                      </p:cBhvr>
                                      <p:tavLst>
                                        <p:tav tm="0">
                                          <p:val>
                                            <p:fltVal val="0"/>
                                          </p:val>
                                        </p:tav>
                                        <p:tav tm="100000">
                                          <p:val>
                                            <p:strVal val="#ppt_w"/>
                                          </p:val>
                                        </p:tav>
                                      </p:tavLst>
                                    </p:anim>
                                    <p:anim calcmode="lin" valueType="num">
                                      <p:cBhvr>
                                        <p:cTn id="26" dur="1000" fill="hold"/>
                                        <p:tgtEl>
                                          <p:spTgt spid="89"/>
                                        </p:tgtEl>
                                        <p:attrNameLst>
                                          <p:attrName>ppt_h</p:attrName>
                                        </p:attrNameLst>
                                      </p:cBhvr>
                                      <p:tavLst>
                                        <p:tav tm="0">
                                          <p:val>
                                            <p:fltVal val="0"/>
                                          </p:val>
                                        </p:tav>
                                        <p:tav tm="100000">
                                          <p:val>
                                            <p:strVal val="#ppt_h"/>
                                          </p:val>
                                        </p:tav>
                                      </p:tavLst>
                                    </p:anim>
                                    <p:anim calcmode="lin" valueType="num">
                                      <p:cBhvr>
                                        <p:cTn id="27" dur="1000" fill="hold"/>
                                        <p:tgtEl>
                                          <p:spTgt spid="89"/>
                                        </p:tgtEl>
                                        <p:attrNameLst>
                                          <p:attrName>style.rotation</p:attrName>
                                        </p:attrNameLst>
                                      </p:cBhvr>
                                      <p:tavLst>
                                        <p:tav tm="0">
                                          <p:val>
                                            <p:fltVal val="90"/>
                                          </p:val>
                                        </p:tav>
                                        <p:tav tm="100000">
                                          <p:val>
                                            <p:fltVal val="0"/>
                                          </p:val>
                                        </p:tav>
                                      </p:tavLst>
                                    </p:anim>
                                    <p:animEffect transition="in" filter="fade">
                                      <p:cBhvr>
                                        <p:cTn id="28" dur="1000"/>
                                        <p:tgtEl>
                                          <p:spTgt spid="89"/>
                                        </p:tgtEl>
                                      </p:cBhvr>
                                    </p:animEffect>
                                  </p:childTnLst>
                                </p:cTn>
                              </p:par>
                              <p:par>
                                <p:cTn id="29" presetID="31" presetClass="entr" presetSubtype="0" fill="hold" nodeType="withEffect">
                                  <p:stCondLst>
                                    <p:cond delay="0"/>
                                  </p:stCondLst>
                                  <p:childTnLst>
                                    <p:set>
                                      <p:cBhvr>
                                        <p:cTn id="30" dur="1" fill="hold">
                                          <p:stCondLst>
                                            <p:cond delay="0"/>
                                          </p:stCondLst>
                                        </p:cTn>
                                        <p:tgtEl>
                                          <p:spTgt spid="94"/>
                                        </p:tgtEl>
                                        <p:attrNameLst>
                                          <p:attrName>style.visibility</p:attrName>
                                        </p:attrNameLst>
                                      </p:cBhvr>
                                      <p:to>
                                        <p:strVal val="visible"/>
                                      </p:to>
                                    </p:set>
                                    <p:anim calcmode="lin" valueType="num">
                                      <p:cBhvr>
                                        <p:cTn id="31" dur="1250" fill="hold"/>
                                        <p:tgtEl>
                                          <p:spTgt spid="94"/>
                                        </p:tgtEl>
                                        <p:attrNameLst>
                                          <p:attrName>ppt_w</p:attrName>
                                        </p:attrNameLst>
                                      </p:cBhvr>
                                      <p:tavLst>
                                        <p:tav tm="0">
                                          <p:val>
                                            <p:fltVal val="0"/>
                                          </p:val>
                                        </p:tav>
                                        <p:tav tm="100000">
                                          <p:val>
                                            <p:strVal val="#ppt_w"/>
                                          </p:val>
                                        </p:tav>
                                      </p:tavLst>
                                    </p:anim>
                                    <p:anim calcmode="lin" valueType="num">
                                      <p:cBhvr>
                                        <p:cTn id="32" dur="1250" fill="hold"/>
                                        <p:tgtEl>
                                          <p:spTgt spid="94"/>
                                        </p:tgtEl>
                                        <p:attrNameLst>
                                          <p:attrName>ppt_h</p:attrName>
                                        </p:attrNameLst>
                                      </p:cBhvr>
                                      <p:tavLst>
                                        <p:tav tm="0">
                                          <p:val>
                                            <p:fltVal val="0"/>
                                          </p:val>
                                        </p:tav>
                                        <p:tav tm="100000">
                                          <p:val>
                                            <p:strVal val="#ppt_h"/>
                                          </p:val>
                                        </p:tav>
                                      </p:tavLst>
                                    </p:anim>
                                    <p:anim calcmode="lin" valueType="num">
                                      <p:cBhvr>
                                        <p:cTn id="33" dur="1250" fill="hold"/>
                                        <p:tgtEl>
                                          <p:spTgt spid="94"/>
                                        </p:tgtEl>
                                        <p:attrNameLst>
                                          <p:attrName>style.rotation</p:attrName>
                                        </p:attrNameLst>
                                      </p:cBhvr>
                                      <p:tavLst>
                                        <p:tav tm="0">
                                          <p:val>
                                            <p:fltVal val="90"/>
                                          </p:val>
                                        </p:tav>
                                        <p:tav tm="100000">
                                          <p:val>
                                            <p:fltVal val="0"/>
                                          </p:val>
                                        </p:tav>
                                      </p:tavLst>
                                    </p:anim>
                                    <p:animEffect transition="in" filter="fade">
                                      <p:cBhvr>
                                        <p:cTn id="34" dur="1250"/>
                                        <p:tgtEl>
                                          <p:spTgt spid="94"/>
                                        </p:tgtEl>
                                      </p:cBhvr>
                                    </p:animEffect>
                                  </p:childTnLst>
                                </p:cTn>
                              </p:par>
                              <p:par>
                                <p:cTn id="35" presetID="10"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1500"/>
                                        <p:tgtEl>
                                          <p:spTgt spid="11"/>
                                        </p:tgtEl>
                                      </p:cBhvr>
                                    </p:animEffect>
                                  </p:childTnLst>
                                </p:cTn>
                              </p:par>
                              <p:par>
                                <p:cTn id="38" presetID="31" presetClass="entr" presetSubtype="0" fill="hold" nodeType="withEffect">
                                  <p:stCondLst>
                                    <p:cond delay="0"/>
                                  </p:stCondLst>
                                  <p:childTnLst>
                                    <p:set>
                                      <p:cBhvr>
                                        <p:cTn id="39" dur="1" fill="hold">
                                          <p:stCondLst>
                                            <p:cond delay="0"/>
                                          </p:stCondLst>
                                        </p:cTn>
                                        <p:tgtEl>
                                          <p:spTgt spid="53"/>
                                        </p:tgtEl>
                                        <p:attrNameLst>
                                          <p:attrName>style.visibility</p:attrName>
                                        </p:attrNameLst>
                                      </p:cBhvr>
                                      <p:to>
                                        <p:strVal val="visible"/>
                                      </p:to>
                                    </p:set>
                                    <p:anim calcmode="lin" valueType="num">
                                      <p:cBhvr>
                                        <p:cTn id="40" dur="1000" fill="hold"/>
                                        <p:tgtEl>
                                          <p:spTgt spid="53"/>
                                        </p:tgtEl>
                                        <p:attrNameLst>
                                          <p:attrName>ppt_w</p:attrName>
                                        </p:attrNameLst>
                                      </p:cBhvr>
                                      <p:tavLst>
                                        <p:tav tm="0">
                                          <p:val>
                                            <p:fltVal val="0"/>
                                          </p:val>
                                        </p:tav>
                                        <p:tav tm="100000">
                                          <p:val>
                                            <p:strVal val="#ppt_w"/>
                                          </p:val>
                                        </p:tav>
                                      </p:tavLst>
                                    </p:anim>
                                    <p:anim calcmode="lin" valueType="num">
                                      <p:cBhvr>
                                        <p:cTn id="41" dur="1000" fill="hold"/>
                                        <p:tgtEl>
                                          <p:spTgt spid="53"/>
                                        </p:tgtEl>
                                        <p:attrNameLst>
                                          <p:attrName>ppt_h</p:attrName>
                                        </p:attrNameLst>
                                      </p:cBhvr>
                                      <p:tavLst>
                                        <p:tav tm="0">
                                          <p:val>
                                            <p:fltVal val="0"/>
                                          </p:val>
                                        </p:tav>
                                        <p:tav tm="100000">
                                          <p:val>
                                            <p:strVal val="#ppt_h"/>
                                          </p:val>
                                        </p:tav>
                                      </p:tavLst>
                                    </p:anim>
                                    <p:anim calcmode="lin" valueType="num">
                                      <p:cBhvr>
                                        <p:cTn id="42" dur="1000" fill="hold"/>
                                        <p:tgtEl>
                                          <p:spTgt spid="53"/>
                                        </p:tgtEl>
                                        <p:attrNameLst>
                                          <p:attrName>style.rotation</p:attrName>
                                        </p:attrNameLst>
                                      </p:cBhvr>
                                      <p:tavLst>
                                        <p:tav tm="0">
                                          <p:val>
                                            <p:fltVal val="90"/>
                                          </p:val>
                                        </p:tav>
                                        <p:tav tm="100000">
                                          <p:val>
                                            <p:fltVal val="0"/>
                                          </p:val>
                                        </p:tav>
                                      </p:tavLst>
                                    </p:anim>
                                    <p:animEffect transition="in" filter="fade">
                                      <p:cBhvr>
                                        <p:cTn id="43" dur="1000"/>
                                        <p:tgtEl>
                                          <p:spTgt spid="53"/>
                                        </p:tgtEl>
                                      </p:cBhvr>
                                    </p:animEffect>
                                  </p:childTnLst>
                                </p:cTn>
                              </p:par>
                              <p:par>
                                <p:cTn id="44" presetID="45" presetClass="entr" presetSubtype="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1500"/>
                                        <p:tgtEl>
                                          <p:spTgt spid="52"/>
                                        </p:tgtEl>
                                      </p:cBhvr>
                                    </p:animEffect>
                                    <p:anim calcmode="lin" valueType="num">
                                      <p:cBhvr>
                                        <p:cTn id="47" dur="1500" fill="hold"/>
                                        <p:tgtEl>
                                          <p:spTgt spid="52"/>
                                        </p:tgtEl>
                                        <p:attrNameLst>
                                          <p:attrName>ppt_w</p:attrName>
                                        </p:attrNameLst>
                                      </p:cBhvr>
                                      <p:tavLst>
                                        <p:tav tm="0" fmla="#ppt_w*sin(2.5*pi*$)">
                                          <p:val>
                                            <p:fltVal val="0"/>
                                          </p:val>
                                        </p:tav>
                                        <p:tav tm="100000">
                                          <p:val>
                                            <p:fltVal val="1"/>
                                          </p:val>
                                        </p:tav>
                                      </p:tavLst>
                                    </p:anim>
                                    <p:anim calcmode="lin" valueType="num">
                                      <p:cBhvr>
                                        <p:cTn id="48" dur="1500" fill="hold"/>
                                        <p:tgtEl>
                                          <p:spTgt spid="52"/>
                                        </p:tgtEl>
                                        <p:attrNameLst>
                                          <p:attrName>ppt_h</p:attrName>
                                        </p:attrNameLst>
                                      </p:cBhvr>
                                      <p:tavLst>
                                        <p:tav tm="0">
                                          <p:val>
                                            <p:strVal val="#ppt_h"/>
                                          </p:val>
                                        </p:tav>
                                        <p:tav tm="100000">
                                          <p:val>
                                            <p:strVal val="#ppt_h"/>
                                          </p:val>
                                        </p:tav>
                                      </p:tavLst>
                                    </p:anim>
                                  </p:childTnLst>
                                </p:cTn>
                              </p:par>
                              <p:par>
                                <p:cTn id="49" presetID="45" presetClass="entr" presetSubtype="0" fill="hold" grpId="0" nodeType="withEffect">
                                  <p:stCondLst>
                                    <p:cond delay="0"/>
                                  </p:stCondLst>
                                  <p:childTnLst>
                                    <p:set>
                                      <p:cBhvr>
                                        <p:cTn id="50" dur="1" fill="hold">
                                          <p:stCondLst>
                                            <p:cond delay="0"/>
                                          </p:stCondLst>
                                        </p:cTn>
                                        <p:tgtEl>
                                          <p:spTgt spid="93"/>
                                        </p:tgtEl>
                                        <p:attrNameLst>
                                          <p:attrName>style.visibility</p:attrName>
                                        </p:attrNameLst>
                                      </p:cBhvr>
                                      <p:to>
                                        <p:strVal val="visible"/>
                                      </p:to>
                                    </p:set>
                                    <p:animEffect transition="in" filter="fade">
                                      <p:cBhvr>
                                        <p:cTn id="51" dur="1500"/>
                                        <p:tgtEl>
                                          <p:spTgt spid="93"/>
                                        </p:tgtEl>
                                      </p:cBhvr>
                                    </p:animEffect>
                                    <p:anim calcmode="lin" valueType="num">
                                      <p:cBhvr>
                                        <p:cTn id="52" dur="1500" fill="hold"/>
                                        <p:tgtEl>
                                          <p:spTgt spid="93"/>
                                        </p:tgtEl>
                                        <p:attrNameLst>
                                          <p:attrName>ppt_w</p:attrName>
                                        </p:attrNameLst>
                                      </p:cBhvr>
                                      <p:tavLst>
                                        <p:tav tm="0" fmla="#ppt_w*sin(2.5*pi*$)">
                                          <p:val>
                                            <p:fltVal val="0"/>
                                          </p:val>
                                        </p:tav>
                                        <p:tav tm="100000">
                                          <p:val>
                                            <p:fltVal val="1"/>
                                          </p:val>
                                        </p:tav>
                                      </p:tavLst>
                                    </p:anim>
                                    <p:anim calcmode="lin" valueType="num">
                                      <p:cBhvr>
                                        <p:cTn id="53" dur="1500" fill="hold"/>
                                        <p:tgtEl>
                                          <p:spTgt spid="93"/>
                                        </p:tgtEl>
                                        <p:attrNameLst>
                                          <p:attrName>ppt_h</p:attrName>
                                        </p:attrNameLst>
                                      </p:cBhvr>
                                      <p:tavLst>
                                        <p:tav tm="0">
                                          <p:val>
                                            <p:strVal val="#ppt_h"/>
                                          </p:val>
                                        </p:tav>
                                        <p:tav tm="100000">
                                          <p:val>
                                            <p:strVal val="#ppt_h"/>
                                          </p:val>
                                        </p:tav>
                                      </p:tavLst>
                                    </p:anim>
                                  </p:childTnLst>
                                </p:cTn>
                              </p:par>
                              <p:par>
                                <p:cTn id="54" presetID="22" presetClass="entr" presetSubtype="1" fill="hold" nodeType="withEffect">
                                  <p:stCondLst>
                                    <p:cond delay="0"/>
                                  </p:stCondLst>
                                  <p:childTnLst>
                                    <p:set>
                                      <p:cBhvr>
                                        <p:cTn id="55" dur="1" fill="hold">
                                          <p:stCondLst>
                                            <p:cond delay="0"/>
                                          </p:stCondLst>
                                        </p:cTn>
                                        <p:tgtEl>
                                          <p:spTgt spid="103"/>
                                        </p:tgtEl>
                                        <p:attrNameLst>
                                          <p:attrName>style.visibility</p:attrName>
                                        </p:attrNameLst>
                                      </p:cBhvr>
                                      <p:to>
                                        <p:strVal val="visible"/>
                                      </p:to>
                                    </p:set>
                                    <p:animEffect transition="in" filter="wipe(up)">
                                      <p:cBhvr>
                                        <p:cTn id="56" dur="750"/>
                                        <p:tgtEl>
                                          <p:spTgt spid="103"/>
                                        </p:tgtEl>
                                      </p:cBhvr>
                                    </p:animEffect>
                                  </p:childTnLst>
                                </p:cTn>
                              </p:par>
                              <p:par>
                                <p:cTn id="57" presetID="31" presetClass="entr" presetSubtype="0" fill="hold" grpId="0" nodeType="withEffect">
                                  <p:stCondLst>
                                    <p:cond delay="0"/>
                                  </p:stCondLst>
                                  <p:childTnLst>
                                    <p:set>
                                      <p:cBhvr>
                                        <p:cTn id="58" dur="1" fill="hold">
                                          <p:stCondLst>
                                            <p:cond delay="0"/>
                                          </p:stCondLst>
                                        </p:cTn>
                                        <p:tgtEl>
                                          <p:spTgt spid="92"/>
                                        </p:tgtEl>
                                        <p:attrNameLst>
                                          <p:attrName>style.visibility</p:attrName>
                                        </p:attrNameLst>
                                      </p:cBhvr>
                                      <p:to>
                                        <p:strVal val="visible"/>
                                      </p:to>
                                    </p:set>
                                    <p:anim calcmode="lin" valueType="num">
                                      <p:cBhvr>
                                        <p:cTn id="59" dur="1250" fill="hold"/>
                                        <p:tgtEl>
                                          <p:spTgt spid="92"/>
                                        </p:tgtEl>
                                        <p:attrNameLst>
                                          <p:attrName>ppt_w</p:attrName>
                                        </p:attrNameLst>
                                      </p:cBhvr>
                                      <p:tavLst>
                                        <p:tav tm="0">
                                          <p:val>
                                            <p:fltVal val="0"/>
                                          </p:val>
                                        </p:tav>
                                        <p:tav tm="100000">
                                          <p:val>
                                            <p:strVal val="#ppt_w"/>
                                          </p:val>
                                        </p:tav>
                                      </p:tavLst>
                                    </p:anim>
                                    <p:anim calcmode="lin" valueType="num">
                                      <p:cBhvr>
                                        <p:cTn id="60" dur="1250" fill="hold"/>
                                        <p:tgtEl>
                                          <p:spTgt spid="92"/>
                                        </p:tgtEl>
                                        <p:attrNameLst>
                                          <p:attrName>ppt_h</p:attrName>
                                        </p:attrNameLst>
                                      </p:cBhvr>
                                      <p:tavLst>
                                        <p:tav tm="0">
                                          <p:val>
                                            <p:fltVal val="0"/>
                                          </p:val>
                                        </p:tav>
                                        <p:tav tm="100000">
                                          <p:val>
                                            <p:strVal val="#ppt_h"/>
                                          </p:val>
                                        </p:tav>
                                      </p:tavLst>
                                    </p:anim>
                                    <p:anim calcmode="lin" valueType="num">
                                      <p:cBhvr>
                                        <p:cTn id="61" dur="1250" fill="hold"/>
                                        <p:tgtEl>
                                          <p:spTgt spid="92"/>
                                        </p:tgtEl>
                                        <p:attrNameLst>
                                          <p:attrName>style.rotation</p:attrName>
                                        </p:attrNameLst>
                                      </p:cBhvr>
                                      <p:tavLst>
                                        <p:tav tm="0">
                                          <p:val>
                                            <p:fltVal val="90"/>
                                          </p:val>
                                        </p:tav>
                                        <p:tav tm="100000">
                                          <p:val>
                                            <p:fltVal val="0"/>
                                          </p:val>
                                        </p:tav>
                                      </p:tavLst>
                                    </p:anim>
                                    <p:animEffect transition="in" filter="fade">
                                      <p:cBhvr>
                                        <p:cTn id="62" dur="1250"/>
                                        <p:tgtEl>
                                          <p:spTgt spid="92"/>
                                        </p:tgtEl>
                                      </p:cBhvr>
                                    </p:animEffect>
                                  </p:childTnLst>
                                </p:cTn>
                              </p:par>
                              <p:par>
                                <p:cTn id="63" presetID="45" presetClass="entr" presetSubtype="0" fill="hold" grpId="0" nodeType="withEffect">
                                  <p:stCondLst>
                                    <p:cond delay="0"/>
                                  </p:stCondLst>
                                  <p:childTnLst>
                                    <p:set>
                                      <p:cBhvr>
                                        <p:cTn id="64" dur="1" fill="hold">
                                          <p:stCondLst>
                                            <p:cond delay="0"/>
                                          </p:stCondLst>
                                        </p:cTn>
                                        <p:tgtEl>
                                          <p:spTgt spid="90"/>
                                        </p:tgtEl>
                                        <p:attrNameLst>
                                          <p:attrName>style.visibility</p:attrName>
                                        </p:attrNameLst>
                                      </p:cBhvr>
                                      <p:to>
                                        <p:strVal val="visible"/>
                                      </p:to>
                                    </p:set>
                                    <p:animEffect transition="in" filter="fade">
                                      <p:cBhvr>
                                        <p:cTn id="65" dur="1500"/>
                                        <p:tgtEl>
                                          <p:spTgt spid="90"/>
                                        </p:tgtEl>
                                      </p:cBhvr>
                                    </p:animEffect>
                                    <p:anim calcmode="lin" valueType="num">
                                      <p:cBhvr>
                                        <p:cTn id="66" dur="1500" fill="hold"/>
                                        <p:tgtEl>
                                          <p:spTgt spid="90"/>
                                        </p:tgtEl>
                                        <p:attrNameLst>
                                          <p:attrName>ppt_w</p:attrName>
                                        </p:attrNameLst>
                                      </p:cBhvr>
                                      <p:tavLst>
                                        <p:tav tm="0" fmla="#ppt_w*sin(2.5*pi*$)">
                                          <p:val>
                                            <p:fltVal val="0"/>
                                          </p:val>
                                        </p:tav>
                                        <p:tav tm="100000">
                                          <p:val>
                                            <p:fltVal val="1"/>
                                          </p:val>
                                        </p:tav>
                                      </p:tavLst>
                                    </p:anim>
                                    <p:anim calcmode="lin" valueType="num">
                                      <p:cBhvr>
                                        <p:cTn id="67" dur="1500" fill="hold"/>
                                        <p:tgtEl>
                                          <p:spTgt spid="90"/>
                                        </p:tgtEl>
                                        <p:attrNameLst>
                                          <p:attrName>ppt_h</p:attrName>
                                        </p:attrNameLst>
                                      </p:cBhvr>
                                      <p:tavLst>
                                        <p:tav tm="0">
                                          <p:val>
                                            <p:strVal val="#ppt_h"/>
                                          </p:val>
                                        </p:tav>
                                        <p:tav tm="100000">
                                          <p:val>
                                            <p:strVal val="#ppt_h"/>
                                          </p:val>
                                        </p:tav>
                                      </p:tavLst>
                                    </p:anim>
                                  </p:childTnLst>
                                </p:cTn>
                              </p:par>
                              <p:par>
                                <p:cTn id="68" presetID="31" presetClass="entr" presetSubtype="0" fill="hold" nodeType="withEffect">
                                  <p:stCondLst>
                                    <p:cond delay="0"/>
                                  </p:stCondLst>
                                  <p:childTnLst>
                                    <p:set>
                                      <p:cBhvr>
                                        <p:cTn id="69" dur="1" fill="hold">
                                          <p:stCondLst>
                                            <p:cond delay="0"/>
                                          </p:stCondLst>
                                        </p:cTn>
                                        <p:tgtEl>
                                          <p:spTgt spid="54"/>
                                        </p:tgtEl>
                                        <p:attrNameLst>
                                          <p:attrName>style.visibility</p:attrName>
                                        </p:attrNameLst>
                                      </p:cBhvr>
                                      <p:to>
                                        <p:strVal val="visible"/>
                                      </p:to>
                                    </p:set>
                                    <p:anim calcmode="lin" valueType="num">
                                      <p:cBhvr>
                                        <p:cTn id="70" dur="1000" fill="hold"/>
                                        <p:tgtEl>
                                          <p:spTgt spid="54"/>
                                        </p:tgtEl>
                                        <p:attrNameLst>
                                          <p:attrName>ppt_w</p:attrName>
                                        </p:attrNameLst>
                                      </p:cBhvr>
                                      <p:tavLst>
                                        <p:tav tm="0">
                                          <p:val>
                                            <p:fltVal val="0"/>
                                          </p:val>
                                        </p:tav>
                                        <p:tav tm="100000">
                                          <p:val>
                                            <p:strVal val="#ppt_w"/>
                                          </p:val>
                                        </p:tav>
                                      </p:tavLst>
                                    </p:anim>
                                    <p:anim calcmode="lin" valueType="num">
                                      <p:cBhvr>
                                        <p:cTn id="71" dur="1000" fill="hold"/>
                                        <p:tgtEl>
                                          <p:spTgt spid="54"/>
                                        </p:tgtEl>
                                        <p:attrNameLst>
                                          <p:attrName>ppt_h</p:attrName>
                                        </p:attrNameLst>
                                      </p:cBhvr>
                                      <p:tavLst>
                                        <p:tav tm="0">
                                          <p:val>
                                            <p:fltVal val="0"/>
                                          </p:val>
                                        </p:tav>
                                        <p:tav tm="100000">
                                          <p:val>
                                            <p:strVal val="#ppt_h"/>
                                          </p:val>
                                        </p:tav>
                                      </p:tavLst>
                                    </p:anim>
                                    <p:anim calcmode="lin" valueType="num">
                                      <p:cBhvr>
                                        <p:cTn id="72" dur="1000" fill="hold"/>
                                        <p:tgtEl>
                                          <p:spTgt spid="54"/>
                                        </p:tgtEl>
                                        <p:attrNameLst>
                                          <p:attrName>style.rotation</p:attrName>
                                        </p:attrNameLst>
                                      </p:cBhvr>
                                      <p:tavLst>
                                        <p:tav tm="0">
                                          <p:val>
                                            <p:fltVal val="90"/>
                                          </p:val>
                                        </p:tav>
                                        <p:tav tm="100000">
                                          <p:val>
                                            <p:fltVal val="0"/>
                                          </p:val>
                                        </p:tav>
                                      </p:tavLst>
                                    </p:anim>
                                    <p:animEffect transition="in" filter="fade">
                                      <p:cBhvr>
                                        <p:cTn id="73" dur="1000"/>
                                        <p:tgtEl>
                                          <p:spTgt spid="54"/>
                                        </p:tgtEl>
                                      </p:cBhvr>
                                    </p:animEffect>
                                  </p:childTnLst>
                                </p:cTn>
                              </p:par>
                              <p:par>
                                <p:cTn id="74" presetID="14" presetClass="entr" presetSubtype="10" fill="hold" nodeType="withEffect">
                                  <p:stCondLst>
                                    <p:cond delay="0"/>
                                  </p:stCondLst>
                                  <p:childTnLst>
                                    <p:set>
                                      <p:cBhvr>
                                        <p:cTn id="75" dur="1" fill="hold">
                                          <p:stCondLst>
                                            <p:cond delay="0"/>
                                          </p:stCondLst>
                                        </p:cTn>
                                        <p:tgtEl>
                                          <p:spTgt spid="115"/>
                                        </p:tgtEl>
                                        <p:attrNameLst>
                                          <p:attrName>style.visibility</p:attrName>
                                        </p:attrNameLst>
                                      </p:cBhvr>
                                      <p:to>
                                        <p:strVal val="visible"/>
                                      </p:to>
                                    </p:set>
                                    <p:animEffect transition="in" filter="randombar(horizontal)">
                                      <p:cBhvr>
                                        <p:cTn id="76" dur="750"/>
                                        <p:tgtEl>
                                          <p:spTgt spid="115"/>
                                        </p:tgtEl>
                                      </p:cBhvr>
                                    </p:animEffect>
                                  </p:childTnLst>
                                </p:cTn>
                              </p:par>
                              <p:par>
                                <p:cTn id="77" presetID="45" presetClass="entr" presetSubtype="0" fill="hold" grpId="0"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1500"/>
                                        <p:tgtEl>
                                          <p:spTgt spid="43"/>
                                        </p:tgtEl>
                                      </p:cBhvr>
                                    </p:animEffect>
                                    <p:anim calcmode="lin" valueType="num">
                                      <p:cBhvr>
                                        <p:cTn id="80" dur="1500" fill="hold"/>
                                        <p:tgtEl>
                                          <p:spTgt spid="43"/>
                                        </p:tgtEl>
                                        <p:attrNameLst>
                                          <p:attrName>ppt_w</p:attrName>
                                        </p:attrNameLst>
                                      </p:cBhvr>
                                      <p:tavLst>
                                        <p:tav tm="0" fmla="#ppt_w*sin(2.5*pi*$)">
                                          <p:val>
                                            <p:fltVal val="0"/>
                                          </p:val>
                                        </p:tav>
                                        <p:tav tm="100000">
                                          <p:val>
                                            <p:fltVal val="1"/>
                                          </p:val>
                                        </p:tav>
                                      </p:tavLst>
                                    </p:anim>
                                    <p:anim calcmode="lin" valueType="num">
                                      <p:cBhvr>
                                        <p:cTn id="81" dur="1500" fill="hold"/>
                                        <p:tgtEl>
                                          <p:spTgt spid="43"/>
                                        </p:tgtEl>
                                        <p:attrNameLst>
                                          <p:attrName>ppt_h</p:attrName>
                                        </p:attrNameLst>
                                      </p:cBhvr>
                                      <p:tavLst>
                                        <p:tav tm="0">
                                          <p:val>
                                            <p:strVal val="#ppt_h"/>
                                          </p:val>
                                        </p:tav>
                                        <p:tav tm="100000">
                                          <p:val>
                                            <p:strVal val="#ppt_h"/>
                                          </p:val>
                                        </p:tav>
                                      </p:tavLst>
                                    </p:anim>
                                  </p:childTnLst>
                                </p:cTn>
                              </p:par>
                              <p:par>
                                <p:cTn id="82" presetID="53" presetClass="entr" presetSubtype="16"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anim calcmode="lin" valueType="num">
                                      <p:cBhvr>
                                        <p:cTn id="84" dur="750" fill="hold"/>
                                        <p:tgtEl>
                                          <p:spTgt spid="49"/>
                                        </p:tgtEl>
                                        <p:attrNameLst>
                                          <p:attrName>ppt_w</p:attrName>
                                        </p:attrNameLst>
                                      </p:cBhvr>
                                      <p:tavLst>
                                        <p:tav tm="0">
                                          <p:val>
                                            <p:fltVal val="0"/>
                                          </p:val>
                                        </p:tav>
                                        <p:tav tm="100000">
                                          <p:val>
                                            <p:strVal val="#ppt_w"/>
                                          </p:val>
                                        </p:tav>
                                      </p:tavLst>
                                    </p:anim>
                                    <p:anim calcmode="lin" valueType="num">
                                      <p:cBhvr>
                                        <p:cTn id="85" dur="750" fill="hold"/>
                                        <p:tgtEl>
                                          <p:spTgt spid="49"/>
                                        </p:tgtEl>
                                        <p:attrNameLst>
                                          <p:attrName>ppt_h</p:attrName>
                                        </p:attrNameLst>
                                      </p:cBhvr>
                                      <p:tavLst>
                                        <p:tav tm="0">
                                          <p:val>
                                            <p:fltVal val="0"/>
                                          </p:val>
                                        </p:tav>
                                        <p:tav tm="100000">
                                          <p:val>
                                            <p:strVal val="#ppt_h"/>
                                          </p:val>
                                        </p:tav>
                                      </p:tavLst>
                                    </p:anim>
                                    <p:animEffect transition="in" filter="fade">
                                      <p:cBhvr>
                                        <p:cTn id="86" dur="750"/>
                                        <p:tgtEl>
                                          <p:spTgt spid="49"/>
                                        </p:tgtEl>
                                      </p:cBhvr>
                                    </p:animEffect>
                                  </p:childTnLst>
                                </p:cTn>
                              </p:par>
                              <p:par>
                                <p:cTn id="87" presetID="45" presetClass="entr" presetSubtype="0" fill="hold" grpId="0" nodeType="withEffect">
                                  <p:stCondLst>
                                    <p:cond delay="0"/>
                                  </p:stCondLst>
                                  <p:childTnLst>
                                    <p:set>
                                      <p:cBhvr>
                                        <p:cTn id="88" dur="1" fill="hold">
                                          <p:stCondLst>
                                            <p:cond delay="0"/>
                                          </p:stCondLst>
                                        </p:cTn>
                                        <p:tgtEl>
                                          <p:spTgt spid="48"/>
                                        </p:tgtEl>
                                        <p:attrNameLst>
                                          <p:attrName>style.visibility</p:attrName>
                                        </p:attrNameLst>
                                      </p:cBhvr>
                                      <p:to>
                                        <p:strVal val="visible"/>
                                      </p:to>
                                    </p:set>
                                    <p:animEffect transition="in" filter="fade">
                                      <p:cBhvr>
                                        <p:cTn id="89" dur="1500"/>
                                        <p:tgtEl>
                                          <p:spTgt spid="48"/>
                                        </p:tgtEl>
                                      </p:cBhvr>
                                    </p:animEffect>
                                    <p:anim calcmode="lin" valueType="num">
                                      <p:cBhvr>
                                        <p:cTn id="90" dur="1500" fill="hold"/>
                                        <p:tgtEl>
                                          <p:spTgt spid="48"/>
                                        </p:tgtEl>
                                        <p:attrNameLst>
                                          <p:attrName>ppt_w</p:attrName>
                                        </p:attrNameLst>
                                      </p:cBhvr>
                                      <p:tavLst>
                                        <p:tav tm="0" fmla="#ppt_w*sin(2.5*pi*$)">
                                          <p:val>
                                            <p:fltVal val="0"/>
                                          </p:val>
                                        </p:tav>
                                        <p:tav tm="100000">
                                          <p:val>
                                            <p:fltVal val="1"/>
                                          </p:val>
                                        </p:tav>
                                      </p:tavLst>
                                    </p:anim>
                                    <p:anim calcmode="lin" valueType="num">
                                      <p:cBhvr>
                                        <p:cTn id="91" dur="1500" fill="hold"/>
                                        <p:tgtEl>
                                          <p:spTgt spid="48"/>
                                        </p:tgtEl>
                                        <p:attrNameLst>
                                          <p:attrName>ppt_h</p:attrName>
                                        </p:attrNameLst>
                                      </p:cBhvr>
                                      <p:tavLst>
                                        <p:tav tm="0">
                                          <p:val>
                                            <p:strVal val="#ppt_h"/>
                                          </p:val>
                                        </p:tav>
                                        <p:tav tm="100000">
                                          <p:val>
                                            <p:strVal val="#ppt_h"/>
                                          </p:val>
                                        </p:tav>
                                      </p:tavLst>
                                    </p:anim>
                                  </p:childTnLst>
                                </p:cTn>
                              </p:par>
                              <p:par>
                                <p:cTn id="92" presetID="31" presetClass="entr" presetSubtype="0" fill="hold" grpId="0" nodeType="withEffect">
                                  <p:stCondLst>
                                    <p:cond delay="0"/>
                                  </p:stCondLst>
                                  <p:childTnLst>
                                    <p:set>
                                      <p:cBhvr>
                                        <p:cTn id="93" dur="1" fill="hold">
                                          <p:stCondLst>
                                            <p:cond delay="0"/>
                                          </p:stCondLst>
                                        </p:cTn>
                                        <p:tgtEl>
                                          <p:spTgt spid="46"/>
                                        </p:tgtEl>
                                        <p:attrNameLst>
                                          <p:attrName>style.visibility</p:attrName>
                                        </p:attrNameLst>
                                      </p:cBhvr>
                                      <p:to>
                                        <p:strVal val="visible"/>
                                      </p:to>
                                    </p:set>
                                    <p:anim calcmode="lin" valueType="num">
                                      <p:cBhvr>
                                        <p:cTn id="94" dur="1250" fill="hold"/>
                                        <p:tgtEl>
                                          <p:spTgt spid="46"/>
                                        </p:tgtEl>
                                        <p:attrNameLst>
                                          <p:attrName>ppt_w</p:attrName>
                                        </p:attrNameLst>
                                      </p:cBhvr>
                                      <p:tavLst>
                                        <p:tav tm="0">
                                          <p:val>
                                            <p:fltVal val="0"/>
                                          </p:val>
                                        </p:tav>
                                        <p:tav tm="100000">
                                          <p:val>
                                            <p:strVal val="#ppt_w"/>
                                          </p:val>
                                        </p:tav>
                                      </p:tavLst>
                                    </p:anim>
                                    <p:anim calcmode="lin" valueType="num">
                                      <p:cBhvr>
                                        <p:cTn id="95" dur="1250" fill="hold"/>
                                        <p:tgtEl>
                                          <p:spTgt spid="46"/>
                                        </p:tgtEl>
                                        <p:attrNameLst>
                                          <p:attrName>ppt_h</p:attrName>
                                        </p:attrNameLst>
                                      </p:cBhvr>
                                      <p:tavLst>
                                        <p:tav tm="0">
                                          <p:val>
                                            <p:fltVal val="0"/>
                                          </p:val>
                                        </p:tav>
                                        <p:tav tm="100000">
                                          <p:val>
                                            <p:strVal val="#ppt_h"/>
                                          </p:val>
                                        </p:tav>
                                      </p:tavLst>
                                    </p:anim>
                                    <p:anim calcmode="lin" valueType="num">
                                      <p:cBhvr>
                                        <p:cTn id="96" dur="1250" fill="hold"/>
                                        <p:tgtEl>
                                          <p:spTgt spid="46"/>
                                        </p:tgtEl>
                                        <p:attrNameLst>
                                          <p:attrName>style.rotation</p:attrName>
                                        </p:attrNameLst>
                                      </p:cBhvr>
                                      <p:tavLst>
                                        <p:tav tm="0">
                                          <p:val>
                                            <p:fltVal val="90"/>
                                          </p:val>
                                        </p:tav>
                                        <p:tav tm="100000">
                                          <p:val>
                                            <p:fltVal val="0"/>
                                          </p:val>
                                        </p:tav>
                                      </p:tavLst>
                                    </p:anim>
                                    <p:animEffect transition="in" filter="fade">
                                      <p:cBhvr>
                                        <p:cTn id="97" dur="1250"/>
                                        <p:tgtEl>
                                          <p:spTgt spid="46"/>
                                        </p:tgtEl>
                                      </p:cBhvr>
                                    </p:animEffect>
                                  </p:childTnLst>
                                </p:cTn>
                              </p:par>
                              <p:par>
                                <p:cTn id="98" presetID="31" presetClass="entr" presetSubtype="0"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 calcmode="lin" valueType="num">
                                      <p:cBhvr>
                                        <p:cTn id="100" dur="1250" fill="hold"/>
                                        <p:tgtEl>
                                          <p:spTgt spid="50"/>
                                        </p:tgtEl>
                                        <p:attrNameLst>
                                          <p:attrName>ppt_w</p:attrName>
                                        </p:attrNameLst>
                                      </p:cBhvr>
                                      <p:tavLst>
                                        <p:tav tm="0">
                                          <p:val>
                                            <p:fltVal val="0"/>
                                          </p:val>
                                        </p:tav>
                                        <p:tav tm="100000">
                                          <p:val>
                                            <p:strVal val="#ppt_w"/>
                                          </p:val>
                                        </p:tav>
                                      </p:tavLst>
                                    </p:anim>
                                    <p:anim calcmode="lin" valueType="num">
                                      <p:cBhvr>
                                        <p:cTn id="101" dur="1250" fill="hold"/>
                                        <p:tgtEl>
                                          <p:spTgt spid="50"/>
                                        </p:tgtEl>
                                        <p:attrNameLst>
                                          <p:attrName>ppt_h</p:attrName>
                                        </p:attrNameLst>
                                      </p:cBhvr>
                                      <p:tavLst>
                                        <p:tav tm="0">
                                          <p:val>
                                            <p:fltVal val="0"/>
                                          </p:val>
                                        </p:tav>
                                        <p:tav tm="100000">
                                          <p:val>
                                            <p:strVal val="#ppt_h"/>
                                          </p:val>
                                        </p:tav>
                                      </p:tavLst>
                                    </p:anim>
                                    <p:anim calcmode="lin" valueType="num">
                                      <p:cBhvr>
                                        <p:cTn id="102" dur="1250" fill="hold"/>
                                        <p:tgtEl>
                                          <p:spTgt spid="50"/>
                                        </p:tgtEl>
                                        <p:attrNameLst>
                                          <p:attrName>style.rotation</p:attrName>
                                        </p:attrNameLst>
                                      </p:cBhvr>
                                      <p:tavLst>
                                        <p:tav tm="0">
                                          <p:val>
                                            <p:fltVal val="90"/>
                                          </p:val>
                                        </p:tav>
                                        <p:tav tm="100000">
                                          <p:val>
                                            <p:fltVal val="0"/>
                                          </p:val>
                                        </p:tav>
                                      </p:tavLst>
                                    </p:anim>
                                    <p:animEffect transition="in" filter="fade">
                                      <p:cBhvr>
                                        <p:cTn id="103" dur="1250"/>
                                        <p:tgtEl>
                                          <p:spTgt spid="50"/>
                                        </p:tgtEl>
                                      </p:cBhvr>
                                    </p:animEffect>
                                  </p:childTnLst>
                                </p:cTn>
                              </p:par>
                              <p:par>
                                <p:cTn id="104" presetID="45" presetClass="entr" presetSubtype="0" fill="hold" grpId="0" nodeType="withEffect">
                                  <p:stCondLst>
                                    <p:cond delay="0"/>
                                  </p:stCondLst>
                                  <p:childTnLst>
                                    <p:set>
                                      <p:cBhvr>
                                        <p:cTn id="105" dur="1" fill="hold">
                                          <p:stCondLst>
                                            <p:cond delay="0"/>
                                          </p:stCondLst>
                                        </p:cTn>
                                        <p:tgtEl>
                                          <p:spTgt spid="44"/>
                                        </p:tgtEl>
                                        <p:attrNameLst>
                                          <p:attrName>style.visibility</p:attrName>
                                        </p:attrNameLst>
                                      </p:cBhvr>
                                      <p:to>
                                        <p:strVal val="visible"/>
                                      </p:to>
                                    </p:set>
                                    <p:animEffect transition="in" filter="fade">
                                      <p:cBhvr>
                                        <p:cTn id="106" dur="1500"/>
                                        <p:tgtEl>
                                          <p:spTgt spid="44"/>
                                        </p:tgtEl>
                                      </p:cBhvr>
                                    </p:animEffect>
                                    <p:anim calcmode="lin" valueType="num">
                                      <p:cBhvr>
                                        <p:cTn id="107" dur="1500" fill="hold"/>
                                        <p:tgtEl>
                                          <p:spTgt spid="44"/>
                                        </p:tgtEl>
                                        <p:attrNameLst>
                                          <p:attrName>ppt_w</p:attrName>
                                        </p:attrNameLst>
                                      </p:cBhvr>
                                      <p:tavLst>
                                        <p:tav tm="0" fmla="#ppt_w*sin(2.5*pi*$)">
                                          <p:val>
                                            <p:fltVal val="0"/>
                                          </p:val>
                                        </p:tav>
                                        <p:tav tm="100000">
                                          <p:val>
                                            <p:fltVal val="1"/>
                                          </p:val>
                                        </p:tav>
                                      </p:tavLst>
                                    </p:anim>
                                    <p:anim calcmode="lin" valueType="num">
                                      <p:cBhvr>
                                        <p:cTn id="108" dur="1500" fill="hold"/>
                                        <p:tgtEl>
                                          <p:spTgt spid="44"/>
                                        </p:tgtEl>
                                        <p:attrNameLst>
                                          <p:attrName>ppt_h</p:attrName>
                                        </p:attrNameLst>
                                      </p:cBhvr>
                                      <p:tavLst>
                                        <p:tav tm="0">
                                          <p:val>
                                            <p:strVal val="#ppt_h"/>
                                          </p:val>
                                        </p:tav>
                                        <p:tav tm="100000">
                                          <p:val>
                                            <p:strVal val="#ppt_h"/>
                                          </p:val>
                                        </p:tav>
                                      </p:tavLst>
                                    </p:anim>
                                  </p:childTnLst>
                                </p:cTn>
                              </p:par>
                              <p:par>
                                <p:cTn id="109" presetID="10" presetClass="entr" presetSubtype="0" fill="hold" nodeType="withEffect">
                                  <p:stCondLst>
                                    <p:cond delay="0"/>
                                  </p:stCondLst>
                                  <p:childTnLst>
                                    <p:set>
                                      <p:cBhvr>
                                        <p:cTn id="110" dur="1" fill="hold">
                                          <p:stCondLst>
                                            <p:cond delay="0"/>
                                          </p:stCondLst>
                                        </p:cTn>
                                        <p:tgtEl>
                                          <p:spTgt spid="113"/>
                                        </p:tgtEl>
                                        <p:attrNameLst>
                                          <p:attrName>style.visibility</p:attrName>
                                        </p:attrNameLst>
                                      </p:cBhvr>
                                      <p:to>
                                        <p:strVal val="visible"/>
                                      </p:to>
                                    </p:set>
                                    <p:animEffect transition="in" filter="fade">
                                      <p:cBhvr>
                                        <p:cTn id="111" dur="500"/>
                                        <p:tgtEl>
                                          <p:spTgt spid="113"/>
                                        </p:tgtEl>
                                      </p:cBhvr>
                                    </p:animEffect>
                                  </p:childTnLst>
                                </p:cTn>
                              </p:par>
                              <p:par>
                                <p:cTn id="112" presetID="10" presetClass="entr" presetSubtype="0" fill="hold" nodeType="withEffect">
                                  <p:stCondLst>
                                    <p:cond delay="0"/>
                                  </p:stCondLst>
                                  <p:childTnLst>
                                    <p:set>
                                      <p:cBhvr>
                                        <p:cTn id="113" dur="1" fill="hold">
                                          <p:stCondLst>
                                            <p:cond delay="0"/>
                                          </p:stCondLst>
                                        </p:cTn>
                                        <p:tgtEl>
                                          <p:spTgt spid="112"/>
                                        </p:tgtEl>
                                        <p:attrNameLst>
                                          <p:attrName>style.visibility</p:attrName>
                                        </p:attrNameLst>
                                      </p:cBhvr>
                                      <p:to>
                                        <p:strVal val="visible"/>
                                      </p:to>
                                    </p:set>
                                    <p:animEffect transition="in" filter="fade">
                                      <p:cBhvr>
                                        <p:cTn id="114" dur="500"/>
                                        <p:tgtEl>
                                          <p:spTgt spid="112"/>
                                        </p:tgtEl>
                                      </p:cBhvr>
                                    </p:animEffect>
                                  </p:childTnLst>
                                </p:cTn>
                              </p:par>
                              <p:par>
                                <p:cTn id="115" presetID="22" presetClass="entr" presetSubtype="1" fill="hold" grpId="0" nodeType="withEffect">
                                  <p:stCondLst>
                                    <p:cond delay="0"/>
                                  </p:stCondLst>
                                  <p:childTnLst>
                                    <p:set>
                                      <p:cBhvr>
                                        <p:cTn id="116" dur="1" fill="hold">
                                          <p:stCondLst>
                                            <p:cond delay="0"/>
                                          </p:stCondLst>
                                        </p:cTn>
                                        <p:tgtEl>
                                          <p:spTgt spid="114"/>
                                        </p:tgtEl>
                                        <p:attrNameLst>
                                          <p:attrName>style.visibility</p:attrName>
                                        </p:attrNameLst>
                                      </p:cBhvr>
                                      <p:to>
                                        <p:strVal val="visible"/>
                                      </p:to>
                                    </p:set>
                                    <p:animEffect transition="in" filter="wipe(up)">
                                      <p:cBhvr>
                                        <p:cTn id="117" dur="1500"/>
                                        <p:tgtEl>
                                          <p:spTgt spid="114"/>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xit" presetSubtype="4" fill="hold" grpId="1" nodeType="clickEffect">
                                  <p:stCondLst>
                                    <p:cond delay="0"/>
                                  </p:stCondLst>
                                  <p:childTnLst>
                                    <p:animEffect transition="out" filter="wipe(down)">
                                      <p:cBhvr>
                                        <p:cTn id="121" dur="500"/>
                                        <p:tgtEl>
                                          <p:spTgt spid="114"/>
                                        </p:tgtEl>
                                      </p:cBhvr>
                                    </p:animEffect>
                                    <p:set>
                                      <p:cBhvr>
                                        <p:cTn id="122" dur="1" fill="hold">
                                          <p:stCondLst>
                                            <p:cond delay="499"/>
                                          </p:stCondLst>
                                        </p:cTn>
                                        <p:tgtEl>
                                          <p:spTgt spid="114"/>
                                        </p:tgtEl>
                                        <p:attrNameLst>
                                          <p:attrName>style.visibility</p:attrName>
                                        </p:attrNameLst>
                                      </p:cBhvr>
                                      <p:to>
                                        <p:strVal val="hidden"/>
                                      </p:to>
                                    </p:set>
                                  </p:childTnLst>
                                </p:cTn>
                              </p:par>
                            </p:childTnLst>
                          </p:cTn>
                        </p:par>
                        <p:par>
                          <p:cTn id="123" fill="hold">
                            <p:stCondLst>
                              <p:cond delay="500"/>
                            </p:stCondLst>
                            <p:childTnLst>
                              <p:par>
                                <p:cTn id="124" presetID="10" presetClass="exit" presetSubtype="0" fill="hold" nodeType="afterEffect">
                                  <p:stCondLst>
                                    <p:cond delay="0"/>
                                  </p:stCondLst>
                                  <p:childTnLst>
                                    <p:animEffect transition="out" filter="fade">
                                      <p:cBhvr>
                                        <p:cTn id="125" dur="500"/>
                                        <p:tgtEl>
                                          <p:spTgt spid="113"/>
                                        </p:tgtEl>
                                      </p:cBhvr>
                                    </p:animEffect>
                                    <p:set>
                                      <p:cBhvr>
                                        <p:cTn id="126" dur="1" fill="hold">
                                          <p:stCondLst>
                                            <p:cond delay="499"/>
                                          </p:stCondLst>
                                        </p:cTn>
                                        <p:tgtEl>
                                          <p:spTgt spid="113"/>
                                        </p:tgtEl>
                                        <p:attrNameLst>
                                          <p:attrName>style.visibility</p:attrName>
                                        </p:attrNameLst>
                                      </p:cBhvr>
                                      <p:to>
                                        <p:strVal val="hidden"/>
                                      </p:to>
                                    </p:set>
                                  </p:childTnLst>
                                </p:cTn>
                              </p:par>
                            </p:childTnLst>
                          </p:cTn>
                        </p:par>
                        <p:par>
                          <p:cTn id="127" fill="hold">
                            <p:stCondLst>
                              <p:cond delay="1000"/>
                            </p:stCondLst>
                            <p:childTnLst>
                              <p:par>
                                <p:cTn id="128" presetID="10" presetClass="exit" presetSubtype="0" fill="hold" nodeType="afterEffect">
                                  <p:stCondLst>
                                    <p:cond delay="0"/>
                                  </p:stCondLst>
                                  <p:childTnLst>
                                    <p:animEffect transition="out" filter="fade">
                                      <p:cBhvr>
                                        <p:cTn id="129" dur="500"/>
                                        <p:tgtEl>
                                          <p:spTgt spid="112"/>
                                        </p:tgtEl>
                                      </p:cBhvr>
                                    </p:animEffect>
                                    <p:set>
                                      <p:cBhvr>
                                        <p:cTn id="130" dur="1" fill="hold">
                                          <p:stCondLst>
                                            <p:cond delay="499"/>
                                          </p:stCondLst>
                                        </p:cTn>
                                        <p:tgtEl>
                                          <p:spTgt spid="112"/>
                                        </p:tgtEl>
                                        <p:attrNameLst>
                                          <p:attrName>style.visibility</p:attrName>
                                        </p:attrNameLst>
                                      </p:cBhvr>
                                      <p:to>
                                        <p:strVal val="hidden"/>
                                      </p:to>
                                    </p:set>
                                  </p:childTnLst>
                                </p:cTn>
                              </p:par>
                            </p:childTnLst>
                          </p:cTn>
                        </p:par>
                        <p:par>
                          <p:cTn id="131" fill="hold">
                            <p:stCondLst>
                              <p:cond delay="1500"/>
                            </p:stCondLst>
                            <p:childTnLst>
                              <p:par>
                                <p:cTn id="132" presetID="53" presetClass="exit" presetSubtype="32" fill="hold" grpId="1" nodeType="afterEffect">
                                  <p:stCondLst>
                                    <p:cond delay="0"/>
                                  </p:stCondLst>
                                  <p:childTnLst>
                                    <p:anim calcmode="lin" valueType="num">
                                      <p:cBhvr>
                                        <p:cTn id="133" dur="500"/>
                                        <p:tgtEl>
                                          <p:spTgt spid="87"/>
                                        </p:tgtEl>
                                        <p:attrNameLst>
                                          <p:attrName>ppt_w</p:attrName>
                                        </p:attrNameLst>
                                      </p:cBhvr>
                                      <p:tavLst>
                                        <p:tav tm="0">
                                          <p:val>
                                            <p:strVal val="ppt_w"/>
                                          </p:val>
                                        </p:tav>
                                        <p:tav tm="100000">
                                          <p:val>
                                            <p:fltVal val="0"/>
                                          </p:val>
                                        </p:tav>
                                      </p:tavLst>
                                    </p:anim>
                                    <p:anim calcmode="lin" valueType="num">
                                      <p:cBhvr>
                                        <p:cTn id="134" dur="500"/>
                                        <p:tgtEl>
                                          <p:spTgt spid="87"/>
                                        </p:tgtEl>
                                        <p:attrNameLst>
                                          <p:attrName>ppt_h</p:attrName>
                                        </p:attrNameLst>
                                      </p:cBhvr>
                                      <p:tavLst>
                                        <p:tav tm="0">
                                          <p:val>
                                            <p:strVal val="ppt_h"/>
                                          </p:val>
                                        </p:tav>
                                        <p:tav tm="100000">
                                          <p:val>
                                            <p:fltVal val="0"/>
                                          </p:val>
                                        </p:tav>
                                      </p:tavLst>
                                    </p:anim>
                                    <p:animEffect transition="out" filter="fade">
                                      <p:cBhvr>
                                        <p:cTn id="135" dur="500"/>
                                        <p:tgtEl>
                                          <p:spTgt spid="87"/>
                                        </p:tgtEl>
                                      </p:cBhvr>
                                    </p:animEffect>
                                    <p:set>
                                      <p:cBhvr>
                                        <p:cTn id="136" dur="1" fill="hold">
                                          <p:stCondLst>
                                            <p:cond delay="499"/>
                                          </p:stCondLst>
                                        </p:cTn>
                                        <p:tgtEl>
                                          <p:spTgt spid="87"/>
                                        </p:tgtEl>
                                        <p:attrNameLst>
                                          <p:attrName>style.visibility</p:attrName>
                                        </p:attrNameLst>
                                      </p:cBhvr>
                                      <p:to>
                                        <p:strVal val="hidden"/>
                                      </p:to>
                                    </p:set>
                                  </p:childTnLst>
                                </p:cTn>
                              </p:par>
                              <p:par>
                                <p:cTn id="137" presetID="31" presetClass="exit" presetSubtype="0" fill="hold" grpId="1" nodeType="withEffect">
                                  <p:stCondLst>
                                    <p:cond delay="0"/>
                                  </p:stCondLst>
                                  <p:childTnLst>
                                    <p:anim calcmode="lin" valueType="num">
                                      <p:cBhvr>
                                        <p:cTn id="138" dur="1000"/>
                                        <p:tgtEl>
                                          <p:spTgt spid="86"/>
                                        </p:tgtEl>
                                        <p:attrNameLst>
                                          <p:attrName>ppt_w</p:attrName>
                                        </p:attrNameLst>
                                      </p:cBhvr>
                                      <p:tavLst>
                                        <p:tav tm="0">
                                          <p:val>
                                            <p:strVal val="ppt_w"/>
                                          </p:val>
                                        </p:tav>
                                        <p:tav tm="100000">
                                          <p:val>
                                            <p:fltVal val="0"/>
                                          </p:val>
                                        </p:tav>
                                      </p:tavLst>
                                    </p:anim>
                                    <p:anim calcmode="lin" valueType="num">
                                      <p:cBhvr>
                                        <p:cTn id="139" dur="1000"/>
                                        <p:tgtEl>
                                          <p:spTgt spid="86"/>
                                        </p:tgtEl>
                                        <p:attrNameLst>
                                          <p:attrName>ppt_h</p:attrName>
                                        </p:attrNameLst>
                                      </p:cBhvr>
                                      <p:tavLst>
                                        <p:tav tm="0">
                                          <p:val>
                                            <p:strVal val="ppt_h"/>
                                          </p:val>
                                        </p:tav>
                                        <p:tav tm="100000">
                                          <p:val>
                                            <p:fltVal val="0"/>
                                          </p:val>
                                        </p:tav>
                                      </p:tavLst>
                                    </p:anim>
                                    <p:anim calcmode="lin" valueType="num">
                                      <p:cBhvr>
                                        <p:cTn id="140" dur="1000"/>
                                        <p:tgtEl>
                                          <p:spTgt spid="86"/>
                                        </p:tgtEl>
                                        <p:attrNameLst>
                                          <p:attrName>style.rotation</p:attrName>
                                        </p:attrNameLst>
                                      </p:cBhvr>
                                      <p:tavLst>
                                        <p:tav tm="0">
                                          <p:val>
                                            <p:fltVal val="0"/>
                                          </p:val>
                                        </p:tav>
                                        <p:tav tm="100000">
                                          <p:val>
                                            <p:fltVal val="90"/>
                                          </p:val>
                                        </p:tav>
                                      </p:tavLst>
                                    </p:anim>
                                    <p:animEffect transition="out" filter="fade">
                                      <p:cBhvr>
                                        <p:cTn id="141" dur="1000"/>
                                        <p:tgtEl>
                                          <p:spTgt spid="86"/>
                                        </p:tgtEl>
                                      </p:cBhvr>
                                    </p:animEffect>
                                    <p:set>
                                      <p:cBhvr>
                                        <p:cTn id="142" dur="1" fill="hold">
                                          <p:stCondLst>
                                            <p:cond delay="999"/>
                                          </p:stCondLst>
                                        </p:cTn>
                                        <p:tgtEl>
                                          <p:spTgt spid="86"/>
                                        </p:tgtEl>
                                        <p:attrNameLst>
                                          <p:attrName>style.visibility</p:attrName>
                                        </p:attrNameLst>
                                      </p:cBhvr>
                                      <p:to>
                                        <p:strVal val="hidden"/>
                                      </p:to>
                                    </p:set>
                                  </p:childTnLst>
                                </p:cTn>
                              </p:par>
                              <p:par>
                                <p:cTn id="143" presetID="45" presetClass="exit" presetSubtype="0" fill="hold" grpId="1" nodeType="withEffect">
                                  <p:stCondLst>
                                    <p:cond delay="0"/>
                                  </p:stCondLst>
                                  <p:childTnLst>
                                    <p:animEffect transition="out" filter="fade">
                                      <p:cBhvr>
                                        <p:cTn id="144" dur="1500"/>
                                        <p:tgtEl>
                                          <p:spTgt spid="88"/>
                                        </p:tgtEl>
                                      </p:cBhvr>
                                    </p:animEffect>
                                    <p:anim calcmode="lin" valueType="num">
                                      <p:cBhvr>
                                        <p:cTn id="145" dur="1500"/>
                                        <p:tgtEl>
                                          <p:spTgt spid="8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6" dur="1500"/>
                                        <p:tgtEl>
                                          <p:spTgt spid="88"/>
                                        </p:tgtEl>
                                        <p:attrNameLst>
                                          <p:attrName>ppt_h</p:attrName>
                                        </p:attrNameLst>
                                      </p:cBhvr>
                                      <p:tavLst>
                                        <p:tav tm="0">
                                          <p:val>
                                            <p:strVal val="ppt_h"/>
                                          </p:val>
                                        </p:tav>
                                        <p:tav tm="100000">
                                          <p:val>
                                            <p:strVal val="ppt_h"/>
                                          </p:val>
                                        </p:tav>
                                      </p:tavLst>
                                    </p:anim>
                                    <p:set>
                                      <p:cBhvr>
                                        <p:cTn id="147" dur="1" fill="hold">
                                          <p:stCondLst>
                                            <p:cond delay="1499"/>
                                          </p:stCondLst>
                                        </p:cTn>
                                        <p:tgtEl>
                                          <p:spTgt spid="88"/>
                                        </p:tgtEl>
                                        <p:attrNameLst>
                                          <p:attrName>style.visibility</p:attrName>
                                        </p:attrNameLst>
                                      </p:cBhvr>
                                      <p:to>
                                        <p:strVal val="hidden"/>
                                      </p:to>
                                    </p:set>
                                  </p:childTnLst>
                                </p:cTn>
                              </p:par>
                              <p:par>
                                <p:cTn id="148" presetID="31" presetClass="exit" presetSubtype="0" fill="hold" grpId="1" nodeType="withEffect">
                                  <p:stCondLst>
                                    <p:cond delay="0"/>
                                  </p:stCondLst>
                                  <p:childTnLst>
                                    <p:anim calcmode="lin" valueType="num">
                                      <p:cBhvr>
                                        <p:cTn id="149" dur="1000"/>
                                        <p:tgtEl>
                                          <p:spTgt spid="89"/>
                                        </p:tgtEl>
                                        <p:attrNameLst>
                                          <p:attrName>ppt_w</p:attrName>
                                        </p:attrNameLst>
                                      </p:cBhvr>
                                      <p:tavLst>
                                        <p:tav tm="0">
                                          <p:val>
                                            <p:strVal val="ppt_w"/>
                                          </p:val>
                                        </p:tav>
                                        <p:tav tm="100000">
                                          <p:val>
                                            <p:fltVal val="0"/>
                                          </p:val>
                                        </p:tav>
                                      </p:tavLst>
                                    </p:anim>
                                    <p:anim calcmode="lin" valueType="num">
                                      <p:cBhvr>
                                        <p:cTn id="150" dur="1000"/>
                                        <p:tgtEl>
                                          <p:spTgt spid="89"/>
                                        </p:tgtEl>
                                        <p:attrNameLst>
                                          <p:attrName>ppt_h</p:attrName>
                                        </p:attrNameLst>
                                      </p:cBhvr>
                                      <p:tavLst>
                                        <p:tav tm="0">
                                          <p:val>
                                            <p:strVal val="ppt_h"/>
                                          </p:val>
                                        </p:tav>
                                        <p:tav tm="100000">
                                          <p:val>
                                            <p:fltVal val="0"/>
                                          </p:val>
                                        </p:tav>
                                      </p:tavLst>
                                    </p:anim>
                                    <p:anim calcmode="lin" valueType="num">
                                      <p:cBhvr>
                                        <p:cTn id="151" dur="1000"/>
                                        <p:tgtEl>
                                          <p:spTgt spid="89"/>
                                        </p:tgtEl>
                                        <p:attrNameLst>
                                          <p:attrName>style.rotation</p:attrName>
                                        </p:attrNameLst>
                                      </p:cBhvr>
                                      <p:tavLst>
                                        <p:tav tm="0">
                                          <p:val>
                                            <p:fltVal val="0"/>
                                          </p:val>
                                        </p:tav>
                                        <p:tav tm="100000">
                                          <p:val>
                                            <p:fltVal val="90"/>
                                          </p:val>
                                        </p:tav>
                                      </p:tavLst>
                                    </p:anim>
                                    <p:animEffect transition="out" filter="fade">
                                      <p:cBhvr>
                                        <p:cTn id="152" dur="1000"/>
                                        <p:tgtEl>
                                          <p:spTgt spid="89"/>
                                        </p:tgtEl>
                                      </p:cBhvr>
                                    </p:animEffect>
                                    <p:set>
                                      <p:cBhvr>
                                        <p:cTn id="153" dur="1" fill="hold">
                                          <p:stCondLst>
                                            <p:cond delay="999"/>
                                          </p:stCondLst>
                                        </p:cTn>
                                        <p:tgtEl>
                                          <p:spTgt spid="89"/>
                                        </p:tgtEl>
                                        <p:attrNameLst>
                                          <p:attrName>style.visibility</p:attrName>
                                        </p:attrNameLst>
                                      </p:cBhvr>
                                      <p:to>
                                        <p:strVal val="hidden"/>
                                      </p:to>
                                    </p:set>
                                  </p:childTnLst>
                                </p:cTn>
                              </p:par>
                              <p:par>
                                <p:cTn id="154" presetID="45" presetClass="exit" presetSubtype="0" fill="hold" grpId="1" nodeType="withEffect">
                                  <p:stCondLst>
                                    <p:cond delay="0"/>
                                  </p:stCondLst>
                                  <p:childTnLst>
                                    <p:animEffect transition="out" filter="fade">
                                      <p:cBhvr>
                                        <p:cTn id="155" dur="1500"/>
                                        <p:tgtEl>
                                          <p:spTgt spid="90"/>
                                        </p:tgtEl>
                                      </p:cBhvr>
                                    </p:animEffect>
                                    <p:anim calcmode="lin" valueType="num">
                                      <p:cBhvr>
                                        <p:cTn id="156" dur="1500"/>
                                        <p:tgtEl>
                                          <p:spTgt spid="9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57" dur="1500"/>
                                        <p:tgtEl>
                                          <p:spTgt spid="90"/>
                                        </p:tgtEl>
                                        <p:attrNameLst>
                                          <p:attrName>ppt_h</p:attrName>
                                        </p:attrNameLst>
                                      </p:cBhvr>
                                      <p:tavLst>
                                        <p:tav tm="0">
                                          <p:val>
                                            <p:strVal val="ppt_h"/>
                                          </p:val>
                                        </p:tav>
                                        <p:tav tm="100000">
                                          <p:val>
                                            <p:strVal val="ppt_h"/>
                                          </p:val>
                                        </p:tav>
                                      </p:tavLst>
                                    </p:anim>
                                    <p:set>
                                      <p:cBhvr>
                                        <p:cTn id="158" dur="1" fill="hold">
                                          <p:stCondLst>
                                            <p:cond delay="1499"/>
                                          </p:stCondLst>
                                        </p:cTn>
                                        <p:tgtEl>
                                          <p:spTgt spid="90"/>
                                        </p:tgtEl>
                                        <p:attrNameLst>
                                          <p:attrName>style.visibility</p:attrName>
                                        </p:attrNameLst>
                                      </p:cBhvr>
                                      <p:to>
                                        <p:strVal val="hidden"/>
                                      </p:to>
                                    </p:set>
                                  </p:childTnLst>
                                </p:cTn>
                              </p:par>
                              <p:par>
                                <p:cTn id="159" presetID="31" presetClass="exit" presetSubtype="0" fill="hold" nodeType="withEffect">
                                  <p:stCondLst>
                                    <p:cond delay="0"/>
                                  </p:stCondLst>
                                  <p:childTnLst>
                                    <p:anim calcmode="lin" valueType="num">
                                      <p:cBhvr>
                                        <p:cTn id="160" dur="1000"/>
                                        <p:tgtEl>
                                          <p:spTgt spid="54"/>
                                        </p:tgtEl>
                                        <p:attrNameLst>
                                          <p:attrName>ppt_w</p:attrName>
                                        </p:attrNameLst>
                                      </p:cBhvr>
                                      <p:tavLst>
                                        <p:tav tm="0">
                                          <p:val>
                                            <p:strVal val="ppt_w"/>
                                          </p:val>
                                        </p:tav>
                                        <p:tav tm="100000">
                                          <p:val>
                                            <p:fltVal val="0"/>
                                          </p:val>
                                        </p:tav>
                                      </p:tavLst>
                                    </p:anim>
                                    <p:anim calcmode="lin" valueType="num">
                                      <p:cBhvr>
                                        <p:cTn id="161" dur="1000"/>
                                        <p:tgtEl>
                                          <p:spTgt spid="54"/>
                                        </p:tgtEl>
                                        <p:attrNameLst>
                                          <p:attrName>ppt_h</p:attrName>
                                        </p:attrNameLst>
                                      </p:cBhvr>
                                      <p:tavLst>
                                        <p:tav tm="0">
                                          <p:val>
                                            <p:strVal val="ppt_h"/>
                                          </p:val>
                                        </p:tav>
                                        <p:tav tm="100000">
                                          <p:val>
                                            <p:fltVal val="0"/>
                                          </p:val>
                                        </p:tav>
                                      </p:tavLst>
                                    </p:anim>
                                    <p:anim calcmode="lin" valueType="num">
                                      <p:cBhvr>
                                        <p:cTn id="162" dur="1000"/>
                                        <p:tgtEl>
                                          <p:spTgt spid="54"/>
                                        </p:tgtEl>
                                        <p:attrNameLst>
                                          <p:attrName>style.rotation</p:attrName>
                                        </p:attrNameLst>
                                      </p:cBhvr>
                                      <p:tavLst>
                                        <p:tav tm="0">
                                          <p:val>
                                            <p:fltVal val="0"/>
                                          </p:val>
                                        </p:tav>
                                        <p:tav tm="100000">
                                          <p:val>
                                            <p:fltVal val="90"/>
                                          </p:val>
                                        </p:tav>
                                      </p:tavLst>
                                    </p:anim>
                                    <p:animEffect transition="out" filter="fade">
                                      <p:cBhvr>
                                        <p:cTn id="163" dur="1000"/>
                                        <p:tgtEl>
                                          <p:spTgt spid="54"/>
                                        </p:tgtEl>
                                      </p:cBhvr>
                                    </p:animEffect>
                                    <p:set>
                                      <p:cBhvr>
                                        <p:cTn id="164" dur="1" fill="hold">
                                          <p:stCondLst>
                                            <p:cond delay="999"/>
                                          </p:stCondLst>
                                        </p:cTn>
                                        <p:tgtEl>
                                          <p:spTgt spid="54"/>
                                        </p:tgtEl>
                                        <p:attrNameLst>
                                          <p:attrName>style.visibility</p:attrName>
                                        </p:attrNameLst>
                                      </p:cBhvr>
                                      <p:to>
                                        <p:strVal val="hidden"/>
                                      </p:to>
                                    </p:set>
                                  </p:childTnLst>
                                </p:cTn>
                              </p:par>
                              <p:par>
                                <p:cTn id="165" presetID="31" presetClass="exit" presetSubtype="0" fill="hold" grpId="1" nodeType="withEffect">
                                  <p:stCondLst>
                                    <p:cond delay="0"/>
                                  </p:stCondLst>
                                  <p:childTnLst>
                                    <p:anim calcmode="lin" valueType="num">
                                      <p:cBhvr>
                                        <p:cTn id="166" dur="1000"/>
                                        <p:tgtEl>
                                          <p:spTgt spid="92"/>
                                        </p:tgtEl>
                                        <p:attrNameLst>
                                          <p:attrName>ppt_w</p:attrName>
                                        </p:attrNameLst>
                                      </p:cBhvr>
                                      <p:tavLst>
                                        <p:tav tm="0">
                                          <p:val>
                                            <p:strVal val="ppt_w"/>
                                          </p:val>
                                        </p:tav>
                                        <p:tav tm="100000">
                                          <p:val>
                                            <p:fltVal val="0"/>
                                          </p:val>
                                        </p:tav>
                                      </p:tavLst>
                                    </p:anim>
                                    <p:anim calcmode="lin" valueType="num">
                                      <p:cBhvr>
                                        <p:cTn id="167" dur="1000"/>
                                        <p:tgtEl>
                                          <p:spTgt spid="92"/>
                                        </p:tgtEl>
                                        <p:attrNameLst>
                                          <p:attrName>ppt_h</p:attrName>
                                        </p:attrNameLst>
                                      </p:cBhvr>
                                      <p:tavLst>
                                        <p:tav tm="0">
                                          <p:val>
                                            <p:strVal val="ppt_h"/>
                                          </p:val>
                                        </p:tav>
                                        <p:tav tm="100000">
                                          <p:val>
                                            <p:fltVal val="0"/>
                                          </p:val>
                                        </p:tav>
                                      </p:tavLst>
                                    </p:anim>
                                    <p:anim calcmode="lin" valueType="num">
                                      <p:cBhvr>
                                        <p:cTn id="168" dur="1000"/>
                                        <p:tgtEl>
                                          <p:spTgt spid="92"/>
                                        </p:tgtEl>
                                        <p:attrNameLst>
                                          <p:attrName>style.rotation</p:attrName>
                                        </p:attrNameLst>
                                      </p:cBhvr>
                                      <p:tavLst>
                                        <p:tav tm="0">
                                          <p:val>
                                            <p:fltVal val="0"/>
                                          </p:val>
                                        </p:tav>
                                        <p:tav tm="100000">
                                          <p:val>
                                            <p:fltVal val="90"/>
                                          </p:val>
                                        </p:tav>
                                      </p:tavLst>
                                    </p:anim>
                                    <p:animEffect transition="out" filter="fade">
                                      <p:cBhvr>
                                        <p:cTn id="169" dur="1000"/>
                                        <p:tgtEl>
                                          <p:spTgt spid="92"/>
                                        </p:tgtEl>
                                      </p:cBhvr>
                                    </p:animEffect>
                                    <p:set>
                                      <p:cBhvr>
                                        <p:cTn id="170" dur="1" fill="hold">
                                          <p:stCondLst>
                                            <p:cond delay="999"/>
                                          </p:stCondLst>
                                        </p:cTn>
                                        <p:tgtEl>
                                          <p:spTgt spid="92"/>
                                        </p:tgtEl>
                                        <p:attrNameLst>
                                          <p:attrName>style.visibility</p:attrName>
                                        </p:attrNameLst>
                                      </p:cBhvr>
                                      <p:to>
                                        <p:strVal val="hidden"/>
                                      </p:to>
                                    </p:set>
                                  </p:childTnLst>
                                </p:cTn>
                              </p:par>
                              <p:par>
                                <p:cTn id="171" presetID="31" presetClass="exit" presetSubtype="0" fill="hold" nodeType="withEffect">
                                  <p:stCondLst>
                                    <p:cond delay="0"/>
                                  </p:stCondLst>
                                  <p:childTnLst>
                                    <p:anim calcmode="lin" valueType="num">
                                      <p:cBhvr>
                                        <p:cTn id="172" dur="1000"/>
                                        <p:tgtEl>
                                          <p:spTgt spid="94"/>
                                        </p:tgtEl>
                                        <p:attrNameLst>
                                          <p:attrName>ppt_w</p:attrName>
                                        </p:attrNameLst>
                                      </p:cBhvr>
                                      <p:tavLst>
                                        <p:tav tm="0">
                                          <p:val>
                                            <p:strVal val="ppt_w"/>
                                          </p:val>
                                        </p:tav>
                                        <p:tav tm="100000">
                                          <p:val>
                                            <p:fltVal val="0"/>
                                          </p:val>
                                        </p:tav>
                                      </p:tavLst>
                                    </p:anim>
                                    <p:anim calcmode="lin" valueType="num">
                                      <p:cBhvr>
                                        <p:cTn id="173" dur="1000"/>
                                        <p:tgtEl>
                                          <p:spTgt spid="94"/>
                                        </p:tgtEl>
                                        <p:attrNameLst>
                                          <p:attrName>ppt_h</p:attrName>
                                        </p:attrNameLst>
                                      </p:cBhvr>
                                      <p:tavLst>
                                        <p:tav tm="0">
                                          <p:val>
                                            <p:strVal val="ppt_h"/>
                                          </p:val>
                                        </p:tav>
                                        <p:tav tm="100000">
                                          <p:val>
                                            <p:fltVal val="0"/>
                                          </p:val>
                                        </p:tav>
                                      </p:tavLst>
                                    </p:anim>
                                    <p:anim calcmode="lin" valueType="num">
                                      <p:cBhvr>
                                        <p:cTn id="174" dur="1000"/>
                                        <p:tgtEl>
                                          <p:spTgt spid="94"/>
                                        </p:tgtEl>
                                        <p:attrNameLst>
                                          <p:attrName>style.rotation</p:attrName>
                                        </p:attrNameLst>
                                      </p:cBhvr>
                                      <p:tavLst>
                                        <p:tav tm="0">
                                          <p:val>
                                            <p:fltVal val="0"/>
                                          </p:val>
                                        </p:tav>
                                        <p:tav tm="100000">
                                          <p:val>
                                            <p:fltVal val="90"/>
                                          </p:val>
                                        </p:tav>
                                      </p:tavLst>
                                    </p:anim>
                                    <p:animEffect transition="out" filter="fade">
                                      <p:cBhvr>
                                        <p:cTn id="175" dur="1000"/>
                                        <p:tgtEl>
                                          <p:spTgt spid="94"/>
                                        </p:tgtEl>
                                      </p:cBhvr>
                                    </p:animEffect>
                                    <p:set>
                                      <p:cBhvr>
                                        <p:cTn id="176" dur="1" fill="hold">
                                          <p:stCondLst>
                                            <p:cond delay="999"/>
                                          </p:stCondLst>
                                        </p:cTn>
                                        <p:tgtEl>
                                          <p:spTgt spid="94"/>
                                        </p:tgtEl>
                                        <p:attrNameLst>
                                          <p:attrName>style.visibility</p:attrName>
                                        </p:attrNameLst>
                                      </p:cBhvr>
                                      <p:to>
                                        <p:strVal val="hidden"/>
                                      </p:to>
                                    </p:set>
                                  </p:childTnLst>
                                </p:cTn>
                              </p:par>
                              <p:par>
                                <p:cTn id="177" presetID="22" presetClass="exit" presetSubtype="4" fill="hold" nodeType="withEffect">
                                  <p:stCondLst>
                                    <p:cond delay="0"/>
                                  </p:stCondLst>
                                  <p:childTnLst>
                                    <p:animEffect transition="out" filter="wipe(down)">
                                      <p:cBhvr>
                                        <p:cTn id="178" dur="500"/>
                                        <p:tgtEl>
                                          <p:spTgt spid="103"/>
                                        </p:tgtEl>
                                      </p:cBhvr>
                                    </p:animEffect>
                                    <p:set>
                                      <p:cBhvr>
                                        <p:cTn id="179" dur="1" fill="hold">
                                          <p:stCondLst>
                                            <p:cond delay="499"/>
                                          </p:stCondLst>
                                        </p:cTn>
                                        <p:tgtEl>
                                          <p:spTgt spid="103"/>
                                        </p:tgtEl>
                                        <p:attrNameLst>
                                          <p:attrName>style.visibility</p:attrName>
                                        </p:attrNameLst>
                                      </p:cBhvr>
                                      <p:to>
                                        <p:strVal val="hidden"/>
                                      </p:to>
                                    </p:set>
                                  </p:childTnLst>
                                </p:cTn>
                              </p:par>
                              <p:par>
                                <p:cTn id="180" presetID="45" presetClass="exit" presetSubtype="0" fill="hold" grpId="1" nodeType="withEffect">
                                  <p:stCondLst>
                                    <p:cond delay="0"/>
                                  </p:stCondLst>
                                  <p:childTnLst>
                                    <p:animEffect transition="out" filter="fade">
                                      <p:cBhvr>
                                        <p:cTn id="181" dur="1500"/>
                                        <p:tgtEl>
                                          <p:spTgt spid="93"/>
                                        </p:tgtEl>
                                      </p:cBhvr>
                                    </p:animEffect>
                                    <p:anim calcmode="lin" valueType="num">
                                      <p:cBhvr>
                                        <p:cTn id="182" dur="1500"/>
                                        <p:tgtEl>
                                          <p:spTgt spid="9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83" dur="1500"/>
                                        <p:tgtEl>
                                          <p:spTgt spid="93"/>
                                        </p:tgtEl>
                                        <p:attrNameLst>
                                          <p:attrName>ppt_h</p:attrName>
                                        </p:attrNameLst>
                                      </p:cBhvr>
                                      <p:tavLst>
                                        <p:tav tm="0">
                                          <p:val>
                                            <p:strVal val="ppt_h"/>
                                          </p:val>
                                        </p:tav>
                                        <p:tav tm="100000">
                                          <p:val>
                                            <p:strVal val="ppt_h"/>
                                          </p:val>
                                        </p:tav>
                                      </p:tavLst>
                                    </p:anim>
                                    <p:set>
                                      <p:cBhvr>
                                        <p:cTn id="184" dur="1" fill="hold">
                                          <p:stCondLst>
                                            <p:cond delay="1499"/>
                                          </p:stCondLst>
                                        </p:cTn>
                                        <p:tgtEl>
                                          <p:spTgt spid="93"/>
                                        </p:tgtEl>
                                        <p:attrNameLst>
                                          <p:attrName>style.visibility</p:attrName>
                                        </p:attrNameLst>
                                      </p:cBhvr>
                                      <p:to>
                                        <p:strVal val="hidden"/>
                                      </p:to>
                                    </p:set>
                                  </p:childTnLst>
                                </p:cTn>
                              </p:par>
                              <p:par>
                                <p:cTn id="185" presetID="10" presetClass="exit" presetSubtype="0" fill="hold" nodeType="withEffect">
                                  <p:stCondLst>
                                    <p:cond delay="0"/>
                                  </p:stCondLst>
                                  <p:childTnLst>
                                    <p:animEffect transition="out" filter="fade">
                                      <p:cBhvr>
                                        <p:cTn id="186" dur="500"/>
                                        <p:tgtEl>
                                          <p:spTgt spid="11"/>
                                        </p:tgtEl>
                                      </p:cBhvr>
                                    </p:animEffect>
                                    <p:set>
                                      <p:cBhvr>
                                        <p:cTn id="187" dur="1" fill="hold">
                                          <p:stCondLst>
                                            <p:cond delay="499"/>
                                          </p:stCondLst>
                                        </p:cTn>
                                        <p:tgtEl>
                                          <p:spTgt spid="11"/>
                                        </p:tgtEl>
                                        <p:attrNameLst>
                                          <p:attrName>style.visibility</p:attrName>
                                        </p:attrNameLst>
                                      </p:cBhvr>
                                      <p:to>
                                        <p:strVal val="hidden"/>
                                      </p:to>
                                    </p:set>
                                  </p:childTnLst>
                                </p:cTn>
                              </p:par>
                              <p:par>
                                <p:cTn id="188" presetID="45" presetClass="exit" presetSubtype="0" fill="hold" grpId="1" nodeType="withEffect">
                                  <p:stCondLst>
                                    <p:cond delay="0"/>
                                  </p:stCondLst>
                                  <p:childTnLst>
                                    <p:animEffect transition="out" filter="fade">
                                      <p:cBhvr>
                                        <p:cTn id="189" dur="1500"/>
                                        <p:tgtEl>
                                          <p:spTgt spid="52"/>
                                        </p:tgtEl>
                                      </p:cBhvr>
                                    </p:animEffect>
                                    <p:anim calcmode="lin" valueType="num">
                                      <p:cBhvr>
                                        <p:cTn id="190" dur="1500"/>
                                        <p:tgtEl>
                                          <p:spTgt spid="52"/>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91" dur="1500"/>
                                        <p:tgtEl>
                                          <p:spTgt spid="52"/>
                                        </p:tgtEl>
                                        <p:attrNameLst>
                                          <p:attrName>ppt_h</p:attrName>
                                        </p:attrNameLst>
                                      </p:cBhvr>
                                      <p:tavLst>
                                        <p:tav tm="0">
                                          <p:val>
                                            <p:strVal val="ppt_h"/>
                                          </p:val>
                                        </p:tav>
                                        <p:tav tm="100000">
                                          <p:val>
                                            <p:strVal val="ppt_h"/>
                                          </p:val>
                                        </p:tav>
                                      </p:tavLst>
                                    </p:anim>
                                    <p:set>
                                      <p:cBhvr>
                                        <p:cTn id="192" dur="1" fill="hold">
                                          <p:stCondLst>
                                            <p:cond delay="1499"/>
                                          </p:stCondLst>
                                        </p:cTn>
                                        <p:tgtEl>
                                          <p:spTgt spid="52"/>
                                        </p:tgtEl>
                                        <p:attrNameLst>
                                          <p:attrName>style.visibility</p:attrName>
                                        </p:attrNameLst>
                                      </p:cBhvr>
                                      <p:to>
                                        <p:strVal val="hidden"/>
                                      </p:to>
                                    </p:set>
                                  </p:childTnLst>
                                </p:cTn>
                              </p:par>
                              <p:par>
                                <p:cTn id="193" presetID="31" presetClass="exit" presetSubtype="0" fill="hold" nodeType="withEffect">
                                  <p:stCondLst>
                                    <p:cond delay="0"/>
                                  </p:stCondLst>
                                  <p:childTnLst>
                                    <p:anim calcmode="lin" valueType="num">
                                      <p:cBhvr>
                                        <p:cTn id="194" dur="1000"/>
                                        <p:tgtEl>
                                          <p:spTgt spid="53"/>
                                        </p:tgtEl>
                                        <p:attrNameLst>
                                          <p:attrName>ppt_w</p:attrName>
                                        </p:attrNameLst>
                                      </p:cBhvr>
                                      <p:tavLst>
                                        <p:tav tm="0">
                                          <p:val>
                                            <p:strVal val="ppt_w"/>
                                          </p:val>
                                        </p:tav>
                                        <p:tav tm="100000">
                                          <p:val>
                                            <p:fltVal val="0"/>
                                          </p:val>
                                        </p:tav>
                                      </p:tavLst>
                                    </p:anim>
                                    <p:anim calcmode="lin" valueType="num">
                                      <p:cBhvr>
                                        <p:cTn id="195" dur="1000"/>
                                        <p:tgtEl>
                                          <p:spTgt spid="53"/>
                                        </p:tgtEl>
                                        <p:attrNameLst>
                                          <p:attrName>ppt_h</p:attrName>
                                        </p:attrNameLst>
                                      </p:cBhvr>
                                      <p:tavLst>
                                        <p:tav tm="0">
                                          <p:val>
                                            <p:strVal val="ppt_h"/>
                                          </p:val>
                                        </p:tav>
                                        <p:tav tm="100000">
                                          <p:val>
                                            <p:fltVal val="0"/>
                                          </p:val>
                                        </p:tav>
                                      </p:tavLst>
                                    </p:anim>
                                    <p:anim calcmode="lin" valueType="num">
                                      <p:cBhvr>
                                        <p:cTn id="196" dur="1000"/>
                                        <p:tgtEl>
                                          <p:spTgt spid="53"/>
                                        </p:tgtEl>
                                        <p:attrNameLst>
                                          <p:attrName>style.rotation</p:attrName>
                                        </p:attrNameLst>
                                      </p:cBhvr>
                                      <p:tavLst>
                                        <p:tav tm="0">
                                          <p:val>
                                            <p:fltVal val="0"/>
                                          </p:val>
                                        </p:tav>
                                        <p:tav tm="100000">
                                          <p:val>
                                            <p:fltVal val="90"/>
                                          </p:val>
                                        </p:tav>
                                      </p:tavLst>
                                    </p:anim>
                                    <p:animEffect transition="out" filter="fade">
                                      <p:cBhvr>
                                        <p:cTn id="197" dur="1000"/>
                                        <p:tgtEl>
                                          <p:spTgt spid="53"/>
                                        </p:tgtEl>
                                      </p:cBhvr>
                                    </p:animEffect>
                                    <p:set>
                                      <p:cBhvr>
                                        <p:cTn id="198" dur="1" fill="hold">
                                          <p:stCondLst>
                                            <p:cond delay="999"/>
                                          </p:stCondLst>
                                        </p:cTn>
                                        <p:tgtEl>
                                          <p:spTgt spid="53"/>
                                        </p:tgtEl>
                                        <p:attrNameLst>
                                          <p:attrName>style.visibility</p:attrName>
                                        </p:attrNameLst>
                                      </p:cBhvr>
                                      <p:to>
                                        <p:strVal val="hidden"/>
                                      </p:to>
                                    </p:set>
                                  </p:childTnLst>
                                </p:cTn>
                              </p:par>
                              <p:par>
                                <p:cTn id="199" presetID="45" presetClass="exit" presetSubtype="0" fill="hold" grpId="1" nodeType="withEffect">
                                  <p:stCondLst>
                                    <p:cond delay="0"/>
                                  </p:stCondLst>
                                  <p:childTnLst>
                                    <p:animEffect transition="out" filter="fade">
                                      <p:cBhvr>
                                        <p:cTn id="200" dur="1500"/>
                                        <p:tgtEl>
                                          <p:spTgt spid="43"/>
                                        </p:tgtEl>
                                      </p:cBhvr>
                                    </p:animEffect>
                                    <p:anim calcmode="lin" valueType="num">
                                      <p:cBhvr>
                                        <p:cTn id="201" dur="1500"/>
                                        <p:tgtEl>
                                          <p:spTgt spid="4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02" dur="1500"/>
                                        <p:tgtEl>
                                          <p:spTgt spid="43"/>
                                        </p:tgtEl>
                                        <p:attrNameLst>
                                          <p:attrName>ppt_h</p:attrName>
                                        </p:attrNameLst>
                                      </p:cBhvr>
                                      <p:tavLst>
                                        <p:tav tm="0">
                                          <p:val>
                                            <p:strVal val="ppt_h"/>
                                          </p:val>
                                        </p:tav>
                                        <p:tav tm="100000">
                                          <p:val>
                                            <p:strVal val="ppt_h"/>
                                          </p:val>
                                        </p:tav>
                                      </p:tavLst>
                                    </p:anim>
                                    <p:set>
                                      <p:cBhvr>
                                        <p:cTn id="203" dur="1" fill="hold">
                                          <p:stCondLst>
                                            <p:cond delay="1499"/>
                                          </p:stCondLst>
                                        </p:cTn>
                                        <p:tgtEl>
                                          <p:spTgt spid="43"/>
                                        </p:tgtEl>
                                        <p:attrNameLst>
                                          <p:attrName>style.visibility</p:attrName>
                                        </p:attrNameLst>
                                      </p:cBhvr>
                                      <p:to>
                                        <p:strVal val="hidden"/>
                                      </p:to>
                                    </p:set>
                                  </p:childTnLst>
                                </p:cTn>
                              </p:par>
                              <p:par>
                                <p:cTn id="204" presetID="22" presetClass="exit" presetSubtype="4" fill="hold" nodeType="withEffect">
                                  <p:stCondLst>
                                    <p:cond delay="0"/>
                                  </p:stCondLst>
                                  <p:childTnLst>
                                    <p:animEffect transition="out" filter="wipe(down)">
                                      <p:cBhvr>
                                        <p:cTn id="205" dur="500"/>
                                        <p:tgtEl>
                                          <p:spTgt spid="115"/>
                                        </p:tgtEl>
                                      </p:cBhvr>
                                    </p:animEffect>
                                    <p:set>
                                      <p:cBhvr>
                                        <p:cTn id="206" dur="1" fill="hold">
                                          <p:stCondLst>
                                            <p:cond delay="499"/>
                                          </p:stCondLst>
                                        </p:cTn>
                                        <p:tgtEl>
                                          <p:spTgt spid="115"/>
                                        </p:tgtEl>
                                        <p:attrNameLst>
                                          <p:attrName>style.visibility</p:attrName>
                                        </p:attrNameLst>
                                      </p:cBhvr>
                                      <p:to>
                                        <p:strVal val="hidden"/>
                                      </p:to>
                                    </p:set>
                                  </p:childTnLst>
                                </p:cTn>
                              </p:par>
                              <p:par>
                                <p:cTn id="207" presetID="31" presetClass="exit" presetSubtype="0" fill="hold" grpId="1" nodeType="withEffect">
                                  <p:stCondLst>
                                    <p:cond delay="0"/>
                                  </p:stCondLst>
                                  <p:childTnLst>
                                    <p:anim calcmode="lin" valueType="num">
                                      <p:cBhvr>
                                        <p:cTn id="208" dur="1000"/>
                                        <p:tgtEl>
                                          <p:spTgt spid="46"/>
                                        </p:tgtEl>
                                        <p:attrNameLst>
                                          <p:attrName>ppt_w</p:attrName>
                                        </p:attrNameLst>
                                      </p:cBhvr>
                                      <p:tavLst>
                                        <p:tav tm="0">
                                          <p:val>
                                            <p:strVal val="ppt_w"/>
                                          </p:val>
                                        </p:tav>
                                        <p:tav tm="100000">
                                          <p:val>
                                            <p:fltVal val="0"/>
                                          </p:val>
                                        </p:tav>
                                      </p:tavLst>
                                    </p:anim>
                                    <p:anim calcmode="lin" valueType="num">
                                      <p:cBhvr>
                                        <p:cTn id="209" dur="1000"/>
                                        <p:tgtEl>
                                          <p:spTgt spid="46"/>
                                        </p:tgtEl>
                                        <p:attrNameLst>
                                          <p:attrName>ppt_h</p:attrName>
                                        </p:attrNameLst>
                                      </p:cBhvr>
                                      <p:tavLst>
                                        <p:tav tm="0">
                                          <p:val>
                                            <p:strVal val="ppt_h"/>
                                          </p:val>
                                        </p:tav>
                                        <p:tav tm="100000">
                                          <p:val>
                                            <p:fltVal val="0"/>
                                          </p:val>
                                        </p:tav>
                                      </p:tavLst>
                                    </p:anim>
                                    <p:anim calcmode="lin" valueType="num">
                                      <p:cBhvr>
                                        <p:cTn id="210" dur="1000"/>
                                        <p:tgtEl>
                                          <p:spTgt spid="46"/>
                                        </p:tgtEl>
                                        <p:attrNameLst>
                                          <p:attrName>style.rotation</p:attrName>
                                        </p:attrNameLst>
                                      </p:cBhvr>
                                      <p:tavLst>
                                        <p:tav tm="0">
                                          <p:val>
                                            <p:fltVal val="0"/>
                                          </p:val>
                                        </p:tav>
                                        <p:tav tm="100000">
                                          <p:val>
                                            <p:fltVal val="90"/>
                                          </p:val>
                                        </p:tav>
                                      </p:tavLst>
                                    </p:anim>
                                    <p:animEffect transition="out" filter="fade">
                                      <p:cBhvr>
                                        <p:cTn id="211" dur="1000"/>
                                        <p:tgtEl>
                                          <p:spTgt spid="46"/>
                                        </p:tgtEl>
                                      </p:cBhvr>
                                    </p:animEffect>
                                    <p:set>
                                      <p:cBhvr>
                                        <p:cTn id="212" dur="1" fill="hold">
                                          <p:stCondLst>
                                            <p:cond delay="999"/>
                                          </p:stCondLst>
                                        </p:cTn>
                                        <p:tgtEl>
                                          <p:spTgt spid="46"/>
                                        </p:tgtEl>
                                        <p:attrNameLst>
                                          <p:attrName>style.visibility</p:attrName>
                                        </p:attrNameLst>
                                      </p:cBhvr>
                                      <p:to>
                                        <p:strVal val="hidden"/>
                                      </p:to>
                                    </p:set>
                                  </p:childTnLst>
                                </p:cTn>
                              </p:par>
                              <p:par>
                                <p:cTn id="213" presetID="45" presetClass="exit" presetSubtype="0" fill="hold" grpId="1" nodeType="withEffect">
                                  <p:stCondLst>
                                    <p:cond delay="0"/>
                                  </p:stCondLst>
                                  <p:childTnLst>
                                    <p:animEffect transition="out" filter="fade">
                                      <p:cBhvr>
                                        <p:cTn id="214" dur="1500"/>
                                        <p:tgtEl>
                                          <p:spTgt spid="44"/>
                                        </p:tgtEl>
                                      </p:cBhvr>
                                    </p:animEffect>
                                    <p:anim calcmode="lin" valueType="num">
                                      <p:cBhvr>
                                        <p:cTn id="215" dur="1500"/>
                                        <p:tgtEl>
                                          <p:spTgt spid="4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16" dur="1500"/>
                                        <p:tgtEl>
                                          <p:spTgt spid="44"/>
                                        </p:tgtEl>
                                        <p:attrNameLst>
                                          <p:attrName>ppt_h</p:attrName>
                                        </p:attrNameLst>
                                      </p:cBhvr>
                                      <p:tavLst>
                                        <p:tav tm="0">
                                          <p:val>
                                            <p:strVal val="ppt_h"/>
                                          </p:val>
                                        </p:tav>
                                        <p:tav tm="100000">
                                          <p:val>
                                            <p:strVal val="ppt_h"/>
                                          </p:val>
                                        </p:tav>
                                      </p:tavLst>
                                    </p:anim>
                                    <p:set>
                                      <p:cBhvr>
                                        <p:cTn id="217" dur="1" fill="hold">
                                          <p:stCondLst>
                                            <p:cond delay="1499"/>
                                          </p:stCondLst>
                                        </p:cTn>
                                        <p:tgtEl>
                                          <p:spTgt spid="44"/>
                                        </p:tgtEl>
                                        <p:attrNameLst>
                                          <p:attrName>style.visibility</p:attrName>
                                        </p:attrNameLst>
                                      </p:cBhvr>
                                      <p:to>
                                        <p:strVal val="hidden"/>
                                      </p:to>
                                    </p:set>
                                  </p:childTnLst>
                                </p:cTn>
                              </p:par>
                              <p:par>
                                <p:cTn id="218" presetID="45" presetClass="exit" presetSubtype="0" fill="hold" grpId="1" nodeType="withEffect">
                                  <p:stCondLst>
                                    <p:cond delay="0"/>
                                  </p:stCondLst>
                                  <p:childTnLst>
                                    <p:animEffect transition="out" filter="fade">
                                      <p:cBhvr>
                                        <p:cTn id="219" dur="1500"/>
                                        <p:tgtEl>
                                          <p:spTgt spid="48"/>
                                        </p:tgtEl>
                                      </p:cBhvr>
                                    </p:animEffect>
                                    <p:anim calcmode="lin" valueType="num">
                                      <p:cBhvr>
                                        <p:cTn id="220" dur="1500"/>
                                        <p:tgtEl>
                                          <p:spTgt spid="4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221" dur="1500"/>
                                        <p:tgtEl>
                                          <p:spTgt spid="48"/>
                                        </p:tgtEl>
                                        <p:attrNameLst>
                                          <p:attrName>ppt_h</p:attrName>
                                        </p:attrNameLst>
                                      </p:cBhvr>
                                      <p:tavLst>
                                        <p:tav tm="0">
                                          <p:val>
                                            <p:strVal val="ppt_h"/>
                                          </p:val>
                                        </p:tav>
                                        <p:tav tm="100000">
                                          <p:val>
                                            <p:strVal val="ppt_h"/>
                                          </p:val>
                                        </p:tav>
                                      </p:tavLst>
                                    </p:anim>
                                    <p:set>
                                      <p:cBhvr>
                                        <p:cTn id="222" dur="1" fill="hold">
                                          <p:stCondLst>
                                            <p:cond delay="1499"/>
                                          </p:stCondLst>
                                        </p:cTn>
                                        <p:tgtEl>
                                          <p:spTgt spid="48"/>
                                        </p:tgtEl>
                                        <p:attrNameLst>
                                          <p:attrName>style.visibility</p:attrName>
                                        </p:attrNameLst>
                                      </p:cBhvr>
                                      <p:to>
                                        <p:strVal val="hidden"/>
                                      </p:to>
                                    </p:set>
                                  </p:childTnLst>
                                </p:cTn>
                              </p:par>
                              <p:par>
                                <p:cTn id="223" presetID="53" presetClass="exit" presetSubtype="32" fill="hold" grpId="1" nodeType="withEffect">
                                  <p:stCondLst>
                                    <p:cond delay="0"/>
                                  </p:stCondLst>
                                  <p:childTnLst>
                                    <p:anim calcmode="lin" valueType="num">
                                      <p:cBhvr>
                                        <p:cTn id="224" dur="500"/>
                                        <p:tgtEl>
                                          <p:spTgt spid="49"/>
                                        </p:tgtEl>
                                        <p:attrNameLst>
                                          <p:attrName>ppt_w</p:attrName>
                                        </p:attrNameLst>
                                      </p:cBhvr>
                                      <p:tavLst>
                                        <p:tav tm="0">
                                          <p:val>
                                            <p:strVal val="ppt_w"/>
                                          </p:val>
                                        </p:tav>
                                        <p:tav tm="100000">
                                          <p:val>
                                            <p:fltVal val="0"/>
                                          </p:val>
                                        </p:tav>
                                      </p:tavLst>
                                    </p:anim>
                                    <p:anim calcmode="lin" valueType="num">
                                      <p:cBhvr>
                                        <p:cTn id="225" dur="500"/>
                                        <p:tgtEl>
                                          <p:spTgt spid="49"/>
                                        </p:tgtEl>
                                        <p:attrNameLst>
                                          <p:attrName>ppt_h</p:attrName>
                                        </p:attrNameLst>
                                      </p:cBhvr>
                                      <p:tavLst>
                                        <p:tav tm="0">
                                          <p:val>
                                            <p:strVal val="ppt_h"/>
                                          </p:val>
                                        </p:tav>
                                        <p:tav tm="100000">
                                          <p:val>
                                            <p:fltVal val="0"/>
                                          </p:val>
                                        </p:tav>
                                      </p:tavLst>
                                    </p:anim>
                                    <p:animEffect transition="out" filter="fade">
                                      <p:cBhvr>
                                        <p:cTn id="226" dur="500"/>
                                        <p:tgtEl>
                                          <p:spTgt spid="49"/>
                                        </p:tgtEl>
                                      </p:cBhvr>
                                    </p:animEffect>
                                    <p:set>
                                      <p:cBhvr>
                                        <p:cTn id="227" dur="1" fill="hold">
                                          <p:stCondLst>
                                            <p:cond delay="499"/>
                                          </p:stCondLst>
                                        </p:cTn>
                                        <p:tgtEl>
                                          <p:spTgt spid="49"/>
                                        </p:tgtEl>
                                        <p:attrNameLst>
                                          <p:attrName>style.visibility</p:attrName>
                                        </p:attrNameLst>
                                      </p:cBhvr>
                                      <p:to>
                                        <p:strVal val="hidden"/>
                                      </p:to>
                                    </p:set>
                                  </p:childTnLst>
                                </p:cTn>
                              </p:par>
                              <p:par>
                                <p:cTn id="228" presetID="31" presetClass="exit" presetSubtype="0" fill="hold" grpId="1" nodeType="withEffect">
                                  <p:stCondLst>
                                    <p:cond delay="0"/>
                                  </p:stCondLst>
                                  <p:childTnLst>
                                    <p:anim calcmode="lin" valueType="num">
                                      <p:cBhvr>
                                        <p:cTn id="229" dur="1000"/>
                                        <p:tgtEl>
                                          <p:spTgt spid="50"/>
                                        </p:tgtEl>
                                        <p:attrNameLst>
                                          <p:attrName>ppt_w</p:attrName>
                                        </p:attrNameLst>
                                      </p:cBhvr>
                                      <p:tavLst>
                                        <p:tav tm="0">
                                          <p:val>
                                            <p:strVal val="ppt_w"/>
                                          </p:val>
                                        </p:tav>
                                        <p:tav tm="100000">
                                          <p:val>
                                            <p:fltVal val="0"/>
                                          </p:val>
                                        </p:tav>
                                      </p:tavLst>
                                    </p:anim>
                                    <p:anim calcmode="lin" valueType="num">
                                      <p:cBhvr>
                                        <p:cTn id="230" dur="1000"/>
                                        <p:tgtEl>
                                          <p:spTgt spid="50"/>
                                        </p:tgtEl>
                                        <p:attrNameLst>
                                          <p:attrName>ppt_h</p:attrName>
                                        </p:attrNameLst>
                                      </p:cBhvr>
                                      <p:tavLst>
                                        <p:tav tm="0">
                                          <p:val>
                                            <p:strVal val="ppt_h"/>
                                          </p:val>
                                        </p:tav>
                                        <p:tav tm="100000">
                                          <p:val>
                                            <p:fltVal val="0"/>
                                          </p:val>
                                        </p:tav>
                                      </p:tavLst>
                                    </p:anim>
                                    <p:anim calcmode="lin" valueType="num">
                                      <p:cBhvr>
                                        <p:cTn id="231" dur="1000"/>
                                        <p:tgtEl>
                                          <p:spTgt spid="50"/>
                                        </p:tgtEl>
                                        <p:attrNameLst>
                                          <p:attrName>style.rotation</p:attrName>
                                        </p:attrNameLst>
                                      </p:cBhvr>
                                      <p:tavLst>
                                        <p:tav tm="0">
                                          <p:val>
                                            <p:fltVal val="0"/>
                                          </p:val>
                                        </p:tav>
                                        <p:tav tm="100000">
                                          <p:val>
                                            <p:fltVal val="90"/>
                                          </p:val>
                                        </p:tav>
                                      </p:tavLst>
                                    </p:anim>
                                    <p:animEffect transition="out" filter="fade">
                                      <p:cBhvr>
                                        <p:cTn id="232" dur="1000"/>
                                        <p:tgtEl>
                                          <p:spTgt spid="50"/>
                                        </p:tgtEl>
                                      </p:cBhvr>
                                    </p:animEffect>
                                    <p:set>
                                      <p:cBhvr>
                                        <p:cTn id="233" dur="1" fill="hold">
                                          <p:stCondLst>
                                            <p:cond delay="999"/>
                                          </p:stCondLst>
                                        </p:cTn>
                                        <p:tgtEl>
                                          <p:spTgt spid="50"/>
                                        </p:tgtEl>
                                        <p:attrNameLst>
                                          <p:attrName>style.visibility</p:attrName>
                                        </p:attrNameLst>
                                      </p:cBhvr>
                                      <p:to>
                                        <p:strVal val="hidden"/>
                                      </p:to>
                                    </p:set>
                                  </p:childTnLst>
                                </p:cTn>
                              </p:par>
                              <p:par>
                                <p:cTn id="234" presetID="22" presetClass="exit" presetSubtype="4" fill="hold" nodeType="withEffect">
                                  <p:stCondLst>
                                    <p:cond delay="0"/>
                                  </p:stCondLst>
                                  <p:childTnLst>
                                    <p:animEffect transition="out" filter="wipe(down)">
                                      <p:cBhvr>
                                        <p:cTn id="235" dur="500"/>
                                        <p:tgtEl>
                                          <p:spTgt spid="55"/>
                                        </p:tgtEl>
                                      </p:cBhvr>
                                    </p:animEffect>
                                    <p:set>
                                      <p:cBhvr>
                                        <p:cTn id="236"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6" grpId="0" animBg="1"/>
      <p:bldP spid="46" grpId="1" animBg="1"/>
      <p:bldP spid="48" grpId="0" animBg="1"/>
      <p:bldP spid="48" grpId="1" animBg="1"/>
      <p:bldP spid="49" grpId="0" animBg="1"/>
      <p:bldP spid="49" grpId="1" animBg="1"/>
      <p:bldP spid="44" grpId="0" animBg="1"/>
      <p:bldP spid="44" grpId="1" animBg="1"/>
      <p:bldP spid="50" grpId="0" animBg="1"/>
      <p:bldP spid="50" grpId="1" animBg="1"/>
      <p:bldP spid="52" grpId="0" animBg="1"/>
      <p:bldP spid="52" grpId="1" animBg="1"/>
      <p:bldP spid="86" grpId="0" animBg="1"/>
      <p:bldP spid="86" grpId="1" animBg="1"/>
      <p:bldP spid="87" grpId="0" animBg="1"/>
      <p:bldP spid="87" grpId="1" animBg="1"/>
      <p:bldP spid="88" grpId="0" animBg="1"/>
      <p:bldP spid="88" grpId="1" animBg="1"/>
      <p:bldP spid="89" grpId="0" animBg="1"/>
      <p:bldP spid="89" grpId="1" animBg="1"/>
      <p:bldP spid="90" grpId="0" animBg="1"/>
      <p:bldP spid="90" grpId="1" animBg="1"/>
      <p:bldP spid="92" grpId="0" animBg="1"/>
      <p:bldP spid="92" grpId="1" animBg="1"/>
      <p:bldP spid="93" grpId="0" animBg="1"/>
      <p:bldP spid="93" grpId="1" animBg="1"/>
      <p:bldP spid="114" grpId="0"/>
      <p:bldP spid="114"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pic>
        <p:nvPicPr>
          <p:cNvPr id="14" name="Imagen 13" descr="Imagen que contiene dibujo&#10;&#10;Descripción generada automáticamente">
            <a:extLst>
              <a:ext uri="{FF2B5EF4-FFF2-40B4-BE49-F238E27FC236}">
                <a16:creationId xmlns:a16="http://schemas.microsoft.com/office/drawing/2014/main" id="{6015D6E5-0749-4858-81B0-DC7E2E6024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5" name="Imagen 14" descr="Imagen que contiene libro&#10;&#10;Descripción generada automáticamente">
            <a:extLst>
              <a:ext uri="{FF2B5EF4-FFF2-40B4-BE49-F238E27FC236}">
                <a16:creationId xmlns:a16="http://schemas.microsoft.com/office/drawing/2014/main" id="{0B61CB2A-44D4-442A-972C-7FC0FFB0FB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
        <p:nvSpPr>
          <p:cNvPr id="2" name="CuadroTexto 1">
            <a:extLst>
              <a:ext uri="{FF2B5EF4-FFF2-40B4-BE49-F238E27FC236}">
                <a16:creationId xmlns:a16="http://schemas.microsoft.com/office/drawing/2014/main" id="{4BD2F6DA-8393-40C3-8B6E-A3845B2630F4}"/>
              </a:ext>
            </a:extLst>
          </p:cNvPr>
          <p:cNvSpPr txBox="1"/>
          <p:nvPr/>
        </p:nvSpPr>
        <p:spPr>
          <a:xfrm>
            <a:off x="7037339" y="948622"/>
            <a:ext cx="2908300" cy="523220"/>
          </a:xfrm>
          <a:prstGeom prst="rect">
            <a:avLst/>
          </a:prstGeom>
          <a:noFill/>
        </p:spPr>
        <p:txBody>
          <a:bodyPr wrap="square" rtlCol="0">
            <a:spAutoFit/>
          </a:bodyPr>
          <a:lstStyle/>
          <a:p>
            <a:pPr algn="ctr"/>
            <a:r>
              <a:rPr lang="es-SV" sz="2800" b="1" dirty="0">
                <a:solidFill>
                  <a:schemeClr val="bg1"/>
                </a:solidFill>
              </a:rPr>
              <a:t>2016</a:t>
            </a:r>
          </a:p>
        </p:txBody>
      </p:sp>
      <p:sp>
        <p:nvSpPr>
          <p:cNvPr id="4" name="CuadroTexto 3">
            <a:extLst>
              <a:ext uri="{FF2B5EF4-FFF2-40B4-BE49-F238E27FC236}">
                <a16:creationId xmlns:a16="http://schemas.microsoft.com/office/drawing/2014/main" id="{75837B46-49C0-4122-8AAF-86A1532DF70B}"/>
              </a:ext>
            </a:extLst>
          </p:cNvPr>
          <p:cNvSpPr txBox="1"/>
          <p:nvPr/>
        </p:nvSpPr>
        <p:spPr>
          <a:xfrm>
            <a:off x="731726" y="1725465"/>
            <a:ext cx="4581993" cy="3477875"/>
          </a:xfrm>
          <a:prstGeom prst="rect">
            <a:avLst/>
          </a:prstGeom>
          <a:solidFill>
            <a:srgbClr val="0C2A5E">
              <a:alpha val="20000"/>
            </a:srgbClr>
          </a:solidFill>
          <a:effectLst>
            <a:outerShdw blurRad="50800" dist="38100" dir="2700000" algn="tl" rotWithShape="0">
              <a:prstClr val="black">
                <a:alpha val="40000"/>
              </a:prstClr>
            </a:outerShdw>
          </a:effectLst>
        </p:spPr>
        <p:txBody>
          <a:bodyPr wrap="square" rtlCol="0">
            <a:spAutoFit/>
          </a:bodyPr>
          <a:lstStyle/>
          <a:p>
            <a:pPr algn="just"/>
            <a:r>
              <a:rPr lang="es-ES" sz="2000" b="1" dirty="0">
                <a:solidFill>
                  <a:schemeClr val="bg1"/>
                </a:solidFill>
              </a:rPr>
              <a:t>Coordinación </a:t>
            </a:r>
          </a:p>
          <a:p>
            <a:pPr marL="342900" indent="-342900" algn="just">
              <a:buFont typeface="Arial" panose="020B0604020202020204" pitchFamily="34" charset="0"/>
              <a:buChar char="•"/>
            </a:pPr>
            <a:r>
              <a:rPr lang="es-ES" sz="2000" dirty="0">
                <a:solidFill>
                  <a:schemeClr val="bg1"/>
                </a:solidFill>
              </a:rPr>
              <a:t>MRREE y CONNA (formulación de la Plan de trabajo).</a:t>
            </a:r>
          </a:p>
          <a:p>
            <a:pPr marL="342900" indent="-342900" algn="just">
              <a:buFont typeface="Arial" panose="020B0604020202020204" pitchFamily="34" charset="0"/>
              <a:buChar char="•"/>
            </a:pPr>
            <a:r>
              <a:rPr lang="es-ES" sz="2000" dirty="0">
                <a:solidFill>
                  <a:schemeClr val="bg1"/>
                </a:solidFill>
              </a:rPr>
              <a:t>Designación de personas enlaces de información de las 57 instituciones del Estado que fueron fuentes (únicamente 28 instituciones la entregaron).</a:t>
            </a:r>
          </a:p>
          <a:p>
            <a:pPr marL="342900" indent="-342900" algn="just">
              <a:buFont typeface="Arial" panose="020B0604020202020204" pitchFamily="34" charset="0"/>
              <a:buChar char="•"/>
            </a:pPr>
            <a:r>
              <a:rPr lang="es-ES" sz="2000" dirty="0">
                <a:solidFill>
                  <a:schemeClr val="bg1"/>
                </a:solidFill>
              </a:rPr>
              <a:t>Taller con 57 instituciones  para la recepción de la información.</a:t>
            </a:r>
          </a:p>
          <a:p>
            <a:pPr marL="342900" indent="-342900" algn="just">
              <a:buFont typeface="Arial" panose="020B0604020202020204" pitchFamily="34" charset="0"/>
              <a:buChar char="•"/>
            </a:pPr>
            <a:r>
              <a:rPr lang="es-ES" sz="2000" dirty="0">
                <a:solidFill>
                  <a:schemeClr val="bg1"/>
                </a:solidFill>
              </a:rPr>
              <a:t>Formulación de borrador “0”. </a:t>
            </a:r>
            <a:endParaRPr lang="es-SV" sz="2000" dirty="0">
              <a:solidFill>
                <a:schemeClr val="bg1"/>
              </a:solidFill>
            </a:endParaRPr>
          </a:p>
        </p:txBody>
      </p:sp>
      <p:sp>
        <p:nvSpPr>
          <p:cNvPr id="7" name="CuadroTexto 6">
            <a:extLst>
              <a:ext uri="{FF2B5EF4-FFF2-40B4-BE49-F238E27FC236}">
                <a16:creationId xmlns:a16="http://schemas.microsoft.com/office/drawing/2014/main" id="{26EFCB6C-15C0-4764-A76B-9702BCFACE39}"/>
              </a:ext>
            </a:extLst>
          </p:cNvPr>
          <p:cNvSpPr txBox="1"/>
          <p:nvPr/>
        </p:nvSpPr>
        <p:spPr>
          <a:xfrm>
            <a:off x="6362357" y="1698830"/>
            <a:ext cx="4581993" cy="2246769"/>
          </a:xfrm>
          <a:prstGeom prst="rect">
            <a:avLst/>
          </a:prstGeom>
          <a:solidFill>
            <a:srgbClr val="0C2A5E">
              <a:alpha val="20000"/>
            </a:srgbClr>
          </a:solidFill>
          <a:effectLst>
            <a:outerShdw blurRad="50800" dist="38100" dir="2700000" algn="tl" rotWithShape="0">
              <a:prstClr val="black">
                <a:alpha val="40000"/>
              </a:prstClr>
            </a:outerShdw>
          </a:effectLst>
        </p:spPr>
        <p:txBody>
          <a:bodyPr wrap="square" rtlCol="0">
            <a:spAutoFit/>
          </a:bodyPr>
          <a:lstStyle/>
          <a:p>
            <a:pPr algn="just"/>
            <a:r>
              <a:rPr lang="es-ES" sz="2000" b="1" dirty="0">
                <a:solidFill>
                  <a:schemeClr val="bg1"/>
                </a:solidFill>
              </a:rPr>
              <a:t>Procesos de consulta:</a:t>
            </a:r>
          </a:p>
          <a:p>
            <a:pPr marL="342900" indent="-342900" algn="just">
              <a:buFont typeface="Arial" panose="020B0604020202020204" pitchFamily="34" charset="0"/>
              <a:buChar char="•"/>
            </a:pPr>
            <a:r>
              <a:rPr lang="es-ES" sz="2000" dirty="0">
                <a:solidFill>
                  <a:schemeClr val="bg1"/>
                </a:solidFill>
              </a:rPr>
              <a:t>Con sociedad civil (17 </a:t>
            </a:r>
            <a:r>
              <a:rPr lang="es-ES" sz="2000" dirty="0" err="1">
                <a:solidFill>
                  <a:schemeClr val="bg1"/>
                </a:solidFill>
              </a:rPr>
              <a:t>ONG´s</a:t>
            </a:r>
            <a:r>
              <a:rPr lang="es-ES" sz="2000" dirty="0">
                <a:solidFill>
                  <a:schemeClr val="bg1"/>
                </a:solidFill>
              </a:rPr>
              <a:t>  incluyendo universidades).</a:t>
            </a:r>
          </a:p>
          <a:p>
            <a:pPr marL="342900" indent="-342900" algn="just">
              <a:buFont typeface="Arial" panose="020B0604020202020204" pitchFamily="34" charset="0"/>
              <a:buChar char="•"/>
            </a:pPr>
            <a:r>
              <a:rPr lang="es-ES" sz="2000" dirty="0">
                <a:solidFill>
                  <a:schemeClr val="bg1"/>
                </a:solidFill>
              </a:rPr>
              <a:t>Con 24 niñas, niños y adolescentes integrantes del Consejo Consultivo de Niñez y Adolescencia y las Unidades Juveniles (PDDH).</a:t>
            </a:r>
          </a:p>
        </p:txBody>
      </p:sp>
      <p:sp>
        <p:nvSpPr>
          <p:cNvPr id="8" name="CuadroTexto 7">
            <a:extLst>
              <a:ext uri="{FF2B5EF4-FFF2-40B4-BE49-F238E27FC236}">
                <a16:creationId xmlns:a16="http://schemas.microsoft.com/office/drawing/2014/main" id="{C0E7B1A9-1189-4844-95CC-5B56F97C1192}"/>
              </a:ext>
            </a:extLst>
          </p:cNvPr>
          <p:cNvSpPr txBox="1"/>
          <p:nvPr/>
        </p:nvSpPr>
        <p:spPr>
          <a:xfrm>
            <a:off x="1568572" y="970761"/>
            <a:ext cx="2908300" cy="523220"/>
          </a:xfrm>
          <a:prstGeom prst="rect">
            <a:avLst/>
          </a:prstGeom>
          <a:noFill/>
        </p:spPr>
        <p:txBody>
          <a:bodyPr wrap="square" rtlCol="0">
            <a:spAutoFit/>
          </a:bodyPr>
          <a:lstStyle/>
          <a:p>
            <a:pPr algn="ctr"/>
            <a:r>
              <a:rPr lang="es-SV" sz="2800" b="1" dirty="0">
                <a:solidFill>
                  <a:schemeClr val="bg1"/>
                </a:solidFill>
              </a:rPr>
              <a:t>2015</a:t>
            </a:r>
          </a:p>
        </p:txBody>
      </p:sp>
      <p:grpSp>
        <p:nvGrpSpPr>
          <p:cNvPr id="3" name="Grupo 2">
            <a:extLst>
              <a:ext uri="{FF2B5EF4-FFF2-40B4-BE49-F238E27FC236}">
                <a16:creationId xmlns:a16="http://schemas.microsoft.com/office/drawing/2014/main" id="{2CD01FA7-A0E7-4351-BF09-44A70F2F028C}"/>
              </a:ext>
            </a:extLst>
          </p:cNvPr>
          <p:cNvGrpSpPr>
            <a:grpSpLocks noChangeAspect="1"/>
          </p:cNvGrpSpPr>
          <p:nvPr/>
        </p:nvGrpSpPr>
        <p:grpSpPr>
          <a:xfrm>
            <a:off x="5316523" y="4770528"/>
            <a:ext cx="6776283" cy="1596377"/>
            <a:chOff x="-1" y="2846591"/>
            <a:chExt cx="12118717" cy="2854964"/>
          </a:xfrm>
        </p:grpSpPr>
        <p:pic>
          <p:nvPicPr>
            <p:cNvPr id="9" name="Marcador de posición de imagen 5">
              <a:extLst>
                <a:ext uri="{FF2B5EF4-FFF2-40B4-BE49-F238E27FC236}">
                  <a16:creationId xmlns:a16="http://schemas.microsoft.com/office/drawing/2014/main" id="{1731B57F-7E7C-4CDA-8BDC-08608164E1DC}"/>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1" y="2846592"/>
              <a:ext cx="4369633" cy="2854963"/>
            </a:xfrm>
            <a:prstGeom prst="rect">
              <a:avLst/>
            </a:prstGeom>
          </p:spPr>
        </p:pic>
        <p:pic>
          <p:nvPicPr>
            <p:cNvPr id="10" name="Marcador de posición de imagen 6">
              <a:extLst>
                <a:ext uri="{FF2B5EF4-FFF2-40B4-BE49-F238E27FC236}">
                  <a16:creationId xmlns:a16="http://schemas.microsoft.com/office/drawing/2014/main" id="{72DDF37A-86D1-4C1D-AB3C-23880DD380A0}"/>
                </a:ext>
              </a:extLst>
            </p:cNvPr>
            <p:cNvPicPr>
              <a:picLocks noChangeAspect="1"/>
            </p:cNvPicPr>
            <p:nvPr/>
          </p:nvPicPr>
          <p:blipFill>
            <a:blip r:embed="rId7" cstate="print">
              <a:extLst>
                <a:ext uri="{28A0092B-C50C-407E-A947-70E740481C1C}">
                  <a14:useLocalDpi xmlns:a14="http://schemas.microsoft.com/office/drawing/2010/main"/>
                </a:ext>
              </a:extLst>
            </a:blip>
            <a:srcRect/>
            <a:stretch>
              <a:fillRect/>
            </a:stretch>
          </p:blipFill>
          <p:spPr>
            <a:xfrm>
              <a:off x="4380148" y="2846591"/>
              <a:ext cx="3791744" cy="2854963"/>
            </a:xfrm>
            <a:prstGeom prst="rect">
              <a:avLst/>
            </a:prstGeom>
          </p:spPr>
        </p:pic>
        <p:pic>
          <p:nvPicPr>
            <p:cNvPr id="11" name="Marcador de posición de imagen 7">
              <a:extLst>
                <a:ext uri="{FF2B5EF4-FFF2-40B4-BE49-F238E27FC236}">
                  <a16:creationId xmlns:a16="http://schemas.microsoft.com/office/drawing/2014/main" id="{376A6AC7-10D5-4158-8BD1-472165231D10}"/>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8182407" y="2846591"/>
              <a:ext cx="3936309" cy="2854963"/>
            </a:xfrm>
            <a:prstGeom prst="rect">
              <a:avLst/>
            </a:prstGeom>
          </p:spPr>
        </p:pic>
      </p:grpSp>
      <p:sp>
        <p:nvSpPr>
          <p:cNvPr id="13" name="Triángulo isósceles 12">
            <a:extLst>
              <a:ext uri="{FF2B5EF4-FFF2-40B4-BE49-F238E27FC236}">
                <a16:creationId xmlns:a16="http://schemas.microsoft.com/office/drawing/2014/main" id="{B02C9E37-26A6-42D6-9F6E-DD34FD2442AD}"/>
              </a:ext>
            </a:extLst>
          </p:cNvPr>
          <p:cNvSpPr>
            <a:spLocks noChangeAspect="1"/>
          </p:cNvSpPr>
          <p:nvPr/>
        </p:nvSpPr>
        <p:spPr>
          <a:xfrm rot="14590686">
            <a:off x="4646340" y="5926128"/>
            <a:ext cx="851508" cy="707189"/>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6" name="Triángulo isósceles 15">
            <a:extLst>
              <a:ext uri="{FF2B5EF4-FFF2-40B4-BE49-F238E27FC236}">
                <a16:creationId xmlns:a16="http://schemas.microsoft.com/office/drawing/2014/main" id="{85416781-F0BF-4D44-A380-F56BD74A7E0A}"/>
              </a:ext>
            </a:extLst>
          </p:cNvPr>
          <p:cNvSpPr>
            <a:spLocks noChangeAspect="1"/>
          </p:cNvSpPr>
          <p:nvPr/>
        </p:nvSpPr>
        <p:spPr>
          <a:xfrm rot="21322999">
            <a:off x="11470652" y="5751415"/>
            <a:ext cx="907294" cy="753521"/>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7" name="Triángulo isósceles 16">
            <a:extLst>
              <a:ext uri="{FF2B5EF4-FFF2-40B4-BE49-F238E27FC236}">
                <a16:creationId xmlns:a16="http://schemas.microsoft.com/office/drawing/2014/main" id="{F7D8EAFD-58FC-437C-82B1-03A0A82E27CF}"/>
              </a:ext>
            </a:extLst>
          </p:cNvPr>
          <p:cNvSpPr>
            <a:spLocks noChangeAspect="1"/>
          </p:cNvSpPr>
          <p:nvPr/>
        </p:nvSpPr>
        <p:spPr>
          <a:xfrm>
            <a:off x="6437003" y="4499943"/>
            <a:ext cx="651606" cy="541168"/>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8" name="Triángulo isósceles 17">
            <a:extLst>
              <a:ext uri="{FF2B5EF4-FFF2-40B4-BE49-F238E27FC236}">
                <a16:creationId xmlns:a16="http://schemas.microsoft.com/office/drawing/2014/main" id="{8556E08D-9F4E-47F6-80F9-441B6C1AC441}"/>
              </a:ext>
            </a:extLst>
          </p:cNvPr>
          <p:cNvSpPr>
            <a:spLocks noChangeAspect="1"/>
          </p:cNvSpPr>
          <p:nvPr/>
        </p:nvSpPr>
        <p:spPr>
          <a:xfrm rot="17790431">
            <a:off x="9275527" y="4384492"/>
            <a:ext cx="929630" cy="772071"/>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Tree>
    <p:extLst>
      <p:ext uri="{BB962C8B-B14F-4D97-AF65-F5344CB8AC3E}">
        <p14:creationId xmlns:p14="http://schemas.microsoft.com/office/powerpoint/2010/main" val="3124913917"/>
      </p:ext>
    </p:extLst>
  </p:cSld>
  <p:clrMapOvr>
    <a:masterClrMapping/>
  </p:clrMapOvr>
  <p:transition spd="slow" advClick="0">
    <p:wipe dir="d"/>
  </p:transition>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3EB0C321-5F24-4FA7-AF0D-548EFCBEE20A}"/>
              </a:ext>
            </a:extLst>
          </p:cNvPr>
          <p:cNvPicPr>
            <a:picLocks noChangeAspect="1"/>
          </p:cNvPicPr>
          <p:nvPr/>
        </p:nvPicPr>
        <p:blipFill>
          <a:blip r:embed="rId2"/>
          <a:stretch>
            <a:fillRect/>
          </a:stretch>
        </p:blipFill>
        <p:spPr>
          <a:xfrm>
            <a:off x="-248560" y="99518"/>
            <a:ext cx="12192000" cy="6858001"/>
          </a:xfrm>
          <a:prstGeom prst="rect">
            <a:avLst/>
          </a:prstGeom>
        </p:spPr>
      </p:pic>
      <p:sp>
        <p:nvSpPr>
          <p:cNvPr id="5" name="Triángulo isósceles 4">
            <a:extLst>
              <a:ext uri="{FF2B5EF4-FFF2-40B4-BE49-F238E27FC236}">
                <a16:creationId xmlns:a16="http://schemas.microsoft.com/office/drawing/2014/main" id="{F2C88ACC-4705-4A11-8F00-F1AF3FB09FC0}"/>
              </a:ext>
            </a:extLst>
          </p:cNvPr>
          <p:cNvSpPr/>
          <p:nvPr/>
        </p:nvSpPr>
        <p:spPr>
          <a:xfrm>
            <a:off x="9463150" y="-15447"/>
            <a:ext cx="2677097" cy="2294264"/>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 name="Triángulo isósceles 5">
            <a:extLst>
              <a:ext uri="{FF2B5EF4-FFF2-40B4-BE49-F238E27FC236}">
                <a16:creationId xmlns:a16="http://schemas.microsoft.com/office/drawing/2014/main" id="{75317F78-DC79-4047-BCE6-0F29480C8E0C}"/>
              </a:ext>
            </a:extLst>
          </p:cNvPr>
          <p:cNvSpPr/>
          <p:nvPr/>
        </p:nvSpPr>
        <p:spPr>
          <a:xfrm>
            <a:off x="9525001" y="298831"/>
            <a:ext cx="2677097" cy="2294264"/>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 name="Triángulo isósceles 6">
            <a:extLst>
              <a:ext uri="{FF2B5EF4-FFF2-40B4-BE49-F238E27FC236}">
                <a16:creationId xmlns:a16="http://schemas.microsoft.com/office/drawing/2014/main" id="{9A479AAD-3339-4178-8B08-A93D83BC4EA3}"/>
              </a:ext>
            </a:extLst>
          </p:cNvPr>
          <p:cNvSpPr/>
          <p:nvPr/>
        </p:nvSpPr>
        <p:spPr>
          <a:xfrm>
            <a:off x="9525001" y="549463"/>
            <a:ext cx="2677097" cy="2294264"/>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8" name="Triángulo isósceles 7">
            <a:extLst>
              <a:ext uri="{FF2B5EF4-FFF2-40B4-BE49-F238E27FC236}">
                <a16:creationId xmlns:a16="http://schemas.microsoft.com/office/drawing/2014/main" id="{9B03F988-23E3-41D1-9CEA-B1B8CD59AC32}"/>
              </a:ext>
            </a:extLst>
          </p:cNvPr>
          <p:cNvSpPr/>
          <p:nvPr/>
        </p:nvSpPr>
        <p:spPr>
          <a:xfrm>
            <a:off x="9079888" y="1392812"/>
            <a:ext cx="2677097" cy="2294264"/>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nvGrpSpPr>
          <p:cNvPr id="42" name="Grupo 41">
            <a:extLst>
              <a:ext uri="{FF2B5EF4-FFF2-40B4-BE49-F238E27FC236}">
                <a16:creationId xmlns:a16="http://schemas.microsoft.com/office/drawing/2014/main" id="{EEA7B06F-5B46-451B-AB93-F15A6FB8FC74}"/>
              </a:ext>
            </a:extLst>
          </p:cNvPr>
          <p:cNvGrpSpPr/>
          <p:nvPr/>
        </p:nvGrpSpPr>
        <p:grpSpPr>
          <a:xfrm>
            <a:off x="2464593" y="621506"/>
            <a:ext cx="769424" cy="629070"/>
            <a:chOff x="2464593" y="621506"/>
            <a:chExt cx="769424" cy="629070"/>
          </a:xfrm>
        </p:grpSpPr>
        <p:grpSp>
          <p:nvGrpSpPr>
            <p:cNvPr id="17" name="Grupo 16">
              <a:extLst>
                <a:ext uri="{FF2B5EF4-FFF2-40B4-BE49-F238E27FC236}">
                  <a16:creationId xmlns:a16="http://schemas.microsoft.com/office/drawing/2014/main" id="{6EC4D16C-1856-4BD1-A199-B84FEA832543}"/>
                </a:ext>
              </a:extLst>
            </p:cNvPr>
            <p:cNvGrpSpPr/>
            <p:nvPr/>
          </p:nvGrpSpPr>
          <p:grpSpPr>
            <a:xfrm>
              <a:off x="2464593" y="621506"/>
              <a:ext cx="769424" cy="74662"/>
              <a:chOff x="2464593" y="621506"/>
              <a:chExt cx="769424" cy="74662"/>
            </a:xfrm>
          </p:grpSpPr>
          <p:sp>
            <p:nvSpPr>
              <p:cNvPr id="9" name="Elipse 8">
                <a:extLst>
                  <a:ext uri="{FF2B5EF4-FFF2-40B4-BE49-F238E27FC236}">
                    <a16:creationId xmlns:a16="http://schemas.microsoft.com/office/drawing/2014/main" id="{3332600F-DB52-4300-81C9-DB3E8F3CB4B1}"/>
                  </a:ext>
                </a:extLst>
              </p:cNvPr>
              <p:cNvSpPr/>
              <p:nvPr/>
            </p:nvSpPr>
            <p:spPr>
              <a:xfrm>
                <a:off x="2464593" y="621506"/>
                <a:ext cx="72000" cy="72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 name="Elipse 10">
                <a:extLst>
                  <a:ext uri="{FF2B5EF4-FFF2-40B4-BE49-F238E27FC236}">
                    <a16:creationId xmlns:a16="http://schemas.microsoft.com/office/drawing/2014/main" id="{0152BFA9-98A3-4DAE-A4E0-0223E85692A6}"/>
                  </a:ext>
                </a:extLst>
              </p:cNvPr>
              <p:cNvSpPr/>
              <p:nvPr/>
            </p:nvSpPr>
            <p:spPr>
              <a:xfrm>
                <a:off x="2647949" y="621506"/>
                <a:ext cx="72000" cy="72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2" name="Elipse 11">
                <a:extLst>
                  <a:ext uri="{FF2B5EF4-FFF2-40B4-BE49-F238E27FC236}">
                    <a16:creationId xmlns:a16="http://schemas.microsoft.com/office/drawing/2014/main" id="{6EA57196-3D34-478E-A7F9-228D4481FB67}"/>
                  </a:ext>
                </a:extLst>
              </p:cNvPr>
              <p:cNvSpPr/>
              <p:nvPr/>
            </p:nvSpPr>
            <p:spPr>
              <a:xfrm>
                <a:off x="2831305" y="621506"/>
                <a:ext cx="72000" cy="72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3" name="Elipse 12">
                <a:extLst>
                  <a:ext uri="{FF2B5EF4-FFF2-40B4-BE49-F238E27FC236}">
                    <a16:creationId xmlns:a16="http://schemas.microsoft.com/office/drawing/2014/main" id="{E6F835C3-D5E6-4F25-994A-6B445EAA8CAD}"/>
                  </a:ext>
                </a:extLst>
              </p:cNvPr>
              <p:cNvSpPr/>
              <p:nvPr/>
            </p:nvSpPr>
            <p:spPr>
              <a:xfrm>
                <a:off x="3014661" y="624168"/>
                <a:ext cx="72000" cy="72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6" name="Elipse 15">
                <a:extLst>
                  <a:ext uri="{FF2B5EF4-FFF2-40B4-BE49-F238E27FC236}">
                    <a16:creationId xmlns:a16="http://schemas.microsoft.com/office/drawing/2014/main" id="{F02A0981-C7C1-4034-9674-0791ABB8B7EE}"/>
                  </a:ext>
                </a:extLst>
              </p:cNvPr>
              <p:cNvSpPr/>
              <p:nvPr/>
            </p:nvSpPr>
            <p:spPr>
              <a:xfrm>
                <a:off x="3162017" y="621506"/>
                <a:ext cx="72000" cy="72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18" name="Grupo 17">
              <a:extLst>
                <a:ext uri="{FF2B5EF4-FFF2-40B4-BE49-F238E27FC236}">
                  <a16:creationId xmlns:a16="http://schemas.microsoft.com/office/drawing/2014/main" id="{1A4FCFC3-EF25-4893-B90C-B919D807A636}"/>
                </a:ext>
              </a:extLst>
            </p:cNvPr>
            <p:cNvGrpSpPr/>
            <p:nvPr/>
          </p:nvGrpSpPr>
          <p:grpSpPr>
            <a:xfrm>
              <a:off x="2473593" y="808048"/>
              <a:ext cx="751424" cy="55576"/>
              <a:chOff x="2473593" y="619930"/>
              <a:chExt cx="751424" cy="55576"/>
            </a:xfrm>
          </p:grpSpPr>
          <p:sp>
            <p:nvSpPr>
              <p:cNvPr id="19" name="Elipse 18">
                <a:extLst>
                  <a:ext uri="{FF2B5EF4-FFF2-40B4-BE49-F238E27FC236}">
                    <a16:creationId xmlns:a16="http://schemas.microsoft.com/office/drawing/2014/main" id="{29EC8A12-29A8-4858-BD3D-6A0CFDD670CE}"/>
                  </a:ext>
                </a:extLst>
              </p:cNvPr>
              <p:cNvSpPr>
                <a:spLocks noChangeAspect="1"/>
              </p:cNvSpPr>
              <p:nvPr/>
            </p:nvSpPr>
            <p:spPr>
              <a:xfrm>
                <a:off x="2473593" y="621506"/>
                <a:ext cx="54000" cy="5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0" name="Elipse 19">
                <a:extLst>
                  <a:ext uri="{FF2B5EF4-FFF2-40B4-BE49-F238E27FC236}">
                    <a16:creationId xmlns:a16="http://schemas.microsoft.com/office/drawing/2014/main" id="{E42462BE-20C5-4CA2-95B3-1AF79072A5F2}"/>
                  </a:ext>
                </a:extLst>
              </p:cNvPr>
              <p:cNvSpPr>
                <a:spLocks noChangeAspect="1"/>
              </p:cNvSpPr>
              <p:nvPr/>
            </p:nvSpPr>
            <p:spPr>
              <a:xfrm>
                <a:off x="2656949" y="619930"/>
                <a:ext cx="54000" cy="5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1" name="Elipse 20">
                <a:extLst>
                  <a:ext uri="{FF2B5EF4-FFF2-40B4-BE49-F238E27FC236}">
                    <a16:creationId xmlns:a16="http://schemas.microsoft.com/office/drawing/2014/main" id="{44F4A887-9D90-42F6-B780-D2C8DC543EBE}"/>
                  </a:ext>
                </a:extLst>
              </p:cNvPr>
              <p:cNvSpPr>
                <a:spLocks noChangeAspect="1"/>
              </p:cNvSpPr>
              <p:nvPr/>
            </p:nvSpPr>
            <p:spPr>
              <a:xfrm>
                <a:off x="2840305" y="619930"/>
                <a:ext cx="54000" cy="5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2" name="Elipse 21">
                <a:extLst>
                  <a:ext uri="{FF2B5EF4-FFF2-40B4-BE49-F238E27FC236}">
                    <a16:creationId xmlns:a16="http://schemas.microsoft.com/office/drawing/2014/main" id="{DD407481-D2F5-4173-A5AA-FFFC8C50C8F8}"/>
                  </a:ext>
                </a:extLst>
              </p:cNvPr>
              <p:cNvSpPr>
                <a:spLocks noChangeAspect="1"/>
              </p:cNvSpPr>
              <p:nvPr/>
            </p:nvSpPr>
            <p:spPr>
              <a:xfrm>
                <a:off x="3023661" y="619930"/>
                <a:ext cx="54000" cy="5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3" name="Elipse 22">
                <a:extLst>
                  <a:ext uri="{FF2B5EF4-FFF2-40B4-BE49-F238E27FC236}">
                    <a16:creationId xmlns:a16="http://schemas.microsoft.com/office/drawing/2014/main" id="{59831242-9471-47EE-90DE-C00A5EBAC05D}"/>
                  </a:ext>
                </a:extLst>
              </p:cNvPr>
              <p:cNvSpPr>
                <a:spLocks noChangeAspect="1"/>
              </p:cNvSpPr>
              <p:nvPr/>
            </p:nvSpPr>
            <p:spPr>
              <a:xfrm>
                <a:off x="3171017" y="619930"/>
                <a:ext cx="54000" cy="5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24" name="Grupo 23">
              <a:extLst>
                <a:ext uri="{FF2B5EF4-FFF2-40B4-BE49-F238E27FC236}">
                  <a16:creationId xmlns:a16="http://schemas.microsoft.com/office/drawing/2014/main" id="{06E46A1A-8517-4B61-A879-2DDB25574211}"/>
                </a:ext>
              </a:extLst>
            </p:cNvPr>
            <p:cNvGrpSpPr/>
            <p:nvPr/>
          </p:nvGrpSpPr>
          <p:grpSpPr>
            <a:xfrm>
              <a:off x="2483923" y="973928"/>
              <a:ext cx="733424" cy="36000"/>
              <a:chOff x="2473593" y="619930"/>
              <a:chExt cx="733424" cy="36000"/>
            </a:xfrm>
          </p:grpSpPr>
          <p:sp>
            <p:nvSpPr>
              <p:cNvPr id="25" name="Elipse 24">
                <a:extLst>
                  <a:ext uri="{FF2B5EF4-FFF2-40B4-BE49-F238E27FC236}">
                    <a16:creationId xmlns:a16="http://schemas.microsoft.com/office/drawing/2014/main" id="{7E7F19CE-63D3-4B2D-B7A4-5D9A308209D2}"/>
                  </a:ext>
                </a:extLst>
              </p:cNvPr>
              <p:cNvSpPr>
                <a:spLocks noChangeAspect="1"/>
              </p:cNvSpPr>
              <p:nvPr/>
            </p:nvSpPr>
            <p:spPr>
              <a:xfrm>
                <a:off x="2473593" y="619930"/>
                <a:ext cx="36000" cy="36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6" name="Elipse 25">
                <a:extLst>
                  <a:ext uri="{FF2B5EF4-FFF2-40B4-BE49-F238E27FC236}">
                    <a16:creationId xmlns:a16="http://schemas.microsoft.com/office/drawing/2014/main" id="{D7FDC1E7-6D30-4E61-904E-2FC3D087F874}"/>
                  </a:ext>
                </a:extLst>
              </p:cNvPr>
              <p:cNvSpPr>
                <a:spLocks noChangeAspect="1"/>
              </p:cNvSpPr>
              <p:nvPr/>
            </p:nvSpPr>
            <p:spPr>
              <a:xfrm>
                <a:off x="2656949" y="619930"/>
                <a:ext cx="36000" cy="36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7" name="Elipse 26">
                <a:extLst>
                  <a:ext uri="{FF2B5EF4-FFF2-40B4-BE49-F238E27FC236}">
                    <a16:creationId xmlns:a16="http://schemas.microsoft.com/office/drawing/2014/main" id="{DF46C147-CB64-409F-BB76-67E7C8C72F49}"/>
                  </a:ext>
                </a:extLst>
              </p:cNvPr>
              <p:cNvSpPr>
                <a:spLocks noChangeAspect="1"/>
              </p:cNvSpPr>
              <p:nvPr/>
            </p:nvSpPr>
            <p:spPr>
              <a:xfrm>
                <a:off x="2840305" y="619930"/>
                <a:ext cx="36000" cy="36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8" name="Elipse 27">
                <a:extLst>
                  <a:ext uri="{FF2B5EF4-FFF2-40B4-BE49-F238E27FC236}">
                    <a16:creationId xmlns:a16="http://schemas.microsoft.com/office/drawing/2014/main" id="{76355809-1F20-40BB-80C9-FB812D44881D}"/>
                  </a:ext>
                </a:extLst>
              </p:cNvPr>
              <p:cNvSpPr>
                <a:spLocks noChangeAspect="1"/>
              </p:cNvSpPr>
              <p:nvPr/>
            </p:nvSpPr>
            <p:spPr>
              <a:xfrm>
                <a:off x="3023661" y="619930"/>
                <a:ext cx="36000" cy="36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29" name="Elipse 28">
                <a:extLst>
                  <a:ext uri="{FF2B5EF4-FFF2-40B4-BE49-F238E27FC236}">
                    <a16:creationId xmlns:a16="http://schemas.microsoft.com/office/drawing/2014/main" id="{CB936DB3-5072-41EF-94D1-F15D49BDA33B}"/>
                  </a:ext>
                </a:extLst>
              </p:cNvPr>
              <p:cNvSpPr>
                <a:spLocks noChangeAspect="1"/>
              </p:cNvSpPr>
              <p:nvPr/>
            </p:nvSpPr>
            <p:spPr>
              <a:xfrm>
                <a:off x="3171017" y="619930"/>
                <a:ext cx="36000" cy="36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30" name="Grupo 29">
              <a:extLst>
                <a:ext uri="{FF2B5EF4-FFF2-40B4-BE49-F238E27FC236}">
                  <a16:creationId xmlns:a16="http://schemas.microsoft.com/office/drawing/2014/main" id="{1D9A85F3-7F86-4691-965F-6263B8FBF66B}"/>
                </a:ext>
              </a:extLst>
            </p:cNvPr>
            <p:cNvGrpSpPr/>
            <p:nvPr/>
          </p:nvGrpSpPr>
          <p:grpSpPr>
            <a:xfrm>
              <a:off x="2486060" y="1096220"/>
              <a:ext cx="724087" cy="41331"/>
              <a:chOff x="2481017" y="607399"/>
              <a:chExt cx="724087" cy="41331"/>
            </a:xfrm>
          </p:grpSpPr>
          <p:sp>
            <p:nvSpPr>
              <p:cNvPr id="31" name="Elipse 30">
                <a:extLst>
                  <a:ext uri="{FF2B5EF4-FFF2-40B4-BE49-F238E27FC236}">
                    <a16:creationId xmlns:a16="http://schemas.microsoft.com/office/drawing/2014/main" id="{FBFED776-43D6-41FB-91F6-714A1E25ED5A}"/>
                  </a:ext>
                </a:extLst>
              </p:cNvPr>
              <p:cNvSpPr>
                <a:spLocks noChangeAspect="1"/>
              </p:cNvSpPr>
              <p:nvPr/>
            </p:nvSpPr>
            <p:spPr>
              <a:xfrm>
                <a:off x="2481017" y="619930"/>
                <a:ext cx="28800" cy="28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2" name="Elipse 31">
                <a:extLst>
                  <a:ext uri="{FF2B5EF4-FFF2-40B4-BE49-F238E27FC236}">
                    <a16:creationId xmlns:a16="http://schemas.microsoft.com/office/drawing/2014/main" id="{BFE4B318-83FF-448B-8C92-4D1A48969A89}"/>
                  </a:ext>
                </a:extLst>
              </p:cNvPr>
              <p:cNvSpPr>
                <a:spLocks noChangeAspect="1"/>
              </p:cNvSpPr>
              <p:nvPr/>
            </p:nvSpPr>
            <p:spPr>
              <a:xfrm>
                <a:off x="2664506" y="618587"/>
                <a:ext cx="28800" cy="28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3" name="Elipse 32">
                <a:extLst>
                  <a:ext uri="{FF2B5EF4-FFF2-40B4-BE49-F238E27FC236}">
                    <a16:creationId xmlns:a16="http://schemas.microsoft.com/office/drawing/2014/main" id="{F6B1CDB9-A8C2-4B75-8994-DC1F09CBA1F8}"/>
                  </a:ext>
                </a:extLst>
              </p:cNvPr>
              <p:cNvSpPr>
                <a:spLocks noChangeAspect="1"/>
              </p:cNvSpPr>
              <p:nvPr/>
            </p:nvSpPr>
            <p:spPr>
              <a:xfrm>
                <a:off x="2847862" y="614064"/>
                <a:ext cx="28800" cy="28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4" name="Elipse 33">
                <a:extLst>
                  <a:ext uri="{FF2B5EF4-FFF2-40B4-BE49-F238E27FC236}">
                    <a16:creationId xmlns:a16="http://schemas.microsoft.com/office/drawing/2014/main" id="{08184B4D-C9B5-4417-8EBB-4066E448E2E6}"/>
                  </a:ext>
                </a:extLst>
              </p:cNvPr>
              <p:cNvSpPr>
                <a:spLocks noChangeAspect="1"/>
              </p:cNvSpPr>
              <p:nvPr/>
            </p:nvSpPr>
            <p:spPr>
              <a:xfrm>
                <a:off x="3031218" y="614064"/>
                <a:ext cx="28800" cy="28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5" name="Elipse 34">
                <a:extLst>
                  <a:ext uri="{FF2B5EF4-FFF2-40B4-BE49-F238E27FC236}">
                    <a16:creationId xmlns:a16="http://schemas.microsoft.com/office/drawing/2014/main" id="{BCAD6310-B62A-4AE0-B1A8-C2F7D1BB30EA}"/>
                  </a:ext>
                </a:extLst>
              </p:cNvPr>
              <p:cNvSpPr>
                <a:spLocks noChangeAspect="1"/>
              </p:cNvSpPr>
              <p:nvPr/>
            </p:nvSpPr>
            <p:spPr>
              <a:xfrm>
                <a:off x="3176304" y="607399"/>
                <a:ext cx="28800" cy="288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36" name="Grupo 35">
              <a:extLst>
                <a:ext uri="{FF2B5EF4-FFF2-40B4-BE49-F238E27FC236}">
                  <a16:creationId xmlns:a16="http://schemas.microsoft.com/office/drawing/2014/main" id="{F5F56F3C-1F0A-413C-B8C6-09B63B95317C}"/>
                </a:ext>
              </a:extLst>
            </p:cNvPr>
            <p:cNvGrpSpPr/>
            <p:nvPr/>
          </p:nvGrpSpPr>
          <p:grpSpPr>
            <a:xfrm>
              <a:off x="2491346" y="1231233"/>
              <a:ext cx="718049" cy="19343"/>
              <a:chOff x="2492922" y="618587"/>
              <a:chExt cx="718049" cy="19343"/>
            </a:xfrm>
          </p:grpSpPr>
          <p:sp>
            <p:nvSpPr>
              <p:cNvPr id="37" name="Elipse 36">
                <a:extLst>
                  <a:ext uri="{FF2B5EF4-FFF2-40B4-BE49-F238E27FC236}">
                    <a16:creationId xmlns:a16="http://schemas.microsoft.com/office/drawing/2014/main" id="{6E6485B8-F2B6-45EF-B030-7E9679C3EED9}"/>
                  </a:ext>
                </a:extLst>
              </p:cNvPr>
              <p:cNvSpPr>
                <a:spLocks noChangeAspect="1"/>
              </p:cNvSpPr>
              <p:nvPr/>
            </p:nvSpPr>
            <p:spPr>
              <a:xfrm>
                <a:off x="2492922" y="619930"/>
                <a:ext cx="18000" cy="18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8" name="Elipse 37">
                <a:extLst>
                  <a:ext uri="{FF2B5EF4-FFF2-40B4-BE49-F238E27FC236}">
                    <a16:creationId xmlns:a16="http://schemas.microsoft.com/office/drawing/2014/main" id="{80D04DBC-0F71-475D-9BA5-D9B3DE6F12AA}"/>
                  </a:ext>
                </a:extLst>
              </p:cNvPr>
              <p:cNvSpPr>
                <a:spLocks noChangeAspect="1"/>
              </p:cNvSpPr>
              <p:nvPr/>
            </p:nvSpPr>
            <p:spPr>
              <a:xfrm>
                <a:off x="2674030" y="618587"/>
                <a:ext cx="18000" cy="18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39" name="Elipse 38">
                <a:extLst>
                  <a:ext uri="{FF2B5EF4-FFF2-40B4-BE49-F238E27FC236}">
                    <a16:creationId xmlns:a16="http://schemas.microsoft.com/office/drawing/2014/main" id="{694E6EFB-3534-4E6A-AEFE-7BB27E463DBA}"/>
                  </a:ext>
                </a:extLst>
              </p:cNvPr>
              <p:cNvSpPr>
                <a:spLocks noChangeAspect="1"/>
              </p:cNvSpPr>
              <p:nvPr/>
            </p:nvSpPr>
            <p:spPr>
              <a:xfrm>
                <a:off x="2857386" y="618826"/>
                <a:ext cx="18000" cy="18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40" name="Elipse 39">
                <a:extLst>
                  <a:ext uri="{FF2B5EF4-FFF2-40B4-BE49-F238E27FC236}">
                    <a16:creationId xmlns:a16="http://schemas.microsoft.com/office/drawing/2014/main" id="{8C7F2A4C-E836-4F9E-8354-26E103F244FB}"/>
                  </a:ext>
                </a:extLst>
              </p:cNvPr>
              <p:cNvSpPr>
                <a:spLocks noChangeAspect="1"/>
              </p:cNvSpPr>
              <p:nvPr/>
            </p:nvSpPr>
            <p:spPr>
              <a:xfrm>
                <a:off x="3045504" y="618826"/>
                <a:ext cx="18000" cy="18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41" name="Elipse 40">
                <a:extLst>
                  <a:ext uri="{FF2B5EF4-FFF2-40B4-BE49-F238E27FC236}">
                    <a16:creationId xmlns:a16="http://schemas.microsoft.com/office/drawing/2014/main" id="{5B488C8F-5810-4F4A-81A3-CA853FD5B6DE}"/>
                  </a:ext>
                </a:extLst>
              </p:cNvPr>
              <p:cNvSpPr>
                <a:spLocks noChangeAspect="1"/>
              </p:cNvSpPr>
              <p:nvPr/>
            </p:nvSpPr>
            <p:spPr>
              <a:xfrm>
                <a:off x="3192971" y="619304"/>
                <a:ext cx="18000" cy="18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grpSp>
        <p:nvGrpSpPr>
          <p:cNvPr id="43" name="Grupo 42">
            <a:extLst>
              <a:ext uri="{FF2B5EF4-FFF2-40B4-BE49-F238E27FC236}">
                <a16:creationId xmlns:a16="http://schemas.microsoft.com/office/drawing/2014/main" id="{DC9D7E92-9C46-4C2B-A24F-7F9CF0952923}"/>
              </a:ext>
            </a:extLst>
          </p:cNvPr>
          <p:cNvGrpSpPr/>
          <p:nvPr/>
        </p:nvGrpSpPr>
        <p:grpSpPr>
          <a:xfrm>
            <a:off x="3864206" y="816893"/>
            <a:ext cx="769424" cy="629070"/>
            <a:chOff x="2464593" y="621506"/>
            <a:chExt cx="769424" cy="629070"/>
          </a:xfrm>
        </p:grpSpPr>
        <p:grpSp>
          <p:nvGrpSpPr>
            <p:cNvPr id="44" name="Grupo 43">
              <a:extLst>
                <a:ext uri="{FF2B5EF4-FFF2-40B4-BE49-F238E27FC236}">
                  <a16:creationId xmlns:a16="http://schemas.microsoft.com/office/drawing/2014/main" id="{C6D96DF9-1DA7-4EBC-A7F0-D798D03924F5}"/>
                </a:ext>
              </a:extLst>
            </p:cNvPr>
            <p:cNvGrpSpPr/>
            <p:nvPr/>
          </p:nvGrpSpPr>
          <p:grpSpPr>
            <a:xfrm>
              <a:off x="2464593" y="621506"/>
              <a:ext cx="769424" cy="74662"/>
              <a:chOff x="2464593" y="621506"/>
              <a:chExt cx="769424" cy="74662"/>
            </a:xfrm>
          </p:grpSpPr>
          <p:sp>
            <p:nvSpPr>
              <p:cNvPr id="69" name="Elipse 68">
                <a:extLst>
                  <a:ext uri="{FF2B5EF4-FFF2-40B4-BE49-F238E27FC236}">
                    <a16:creationId xmlns:a16="http://schemas.microsoft.com/office/drawing/2014/main" id="{E41FDA9A-06E2-4452-BDEA-207D85DB84B6}"/>
                  </a:ext>
                </a:extLst>
              </p:cNvPr>
              <p:cNvSpPr/>
              <p:nvPr/>
            </p:nvSpPr>
            <p:spPr>
              <a:xfrm>
                <a:off x="2464593" y="621506"/>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0" name="Elipse 69">
                <a:extLst>
                  <a:ext uri="{FF2B5EF4-FFF2-40B4-BE49-F238E27FC236}">
                    <a16:creationId xmlns:a16="http://schemas.microsoft.com/office/drawing/2014/main" id="{24CC6A04-4850-44FB-B502-60460E6D8A61}"/>
                  </a:ext>
                </a:extLst>
              </p:cNvPr>
              <p:cNvSpPr/>
              <p:nvPr/>
            </p:nvSpPr>
            <p:spPr>
              <a:xfrm>
                <a:off x="2647949" y="621506"/>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1" name="Elipse 70">
                <a:extLst>
                  <a:ext uri="{FF2B5EF4-FFF2-40B4-BE49-F238E27FC236}">
                    <a16:creationId xmlns:a16="http://schemas.microsoft.com/office/drawing/2014/main" id="{92EB41C9-018E-473B-8722-6F8E7F5532EE}"/>
                  </a:ext>
                </a:extLst>
              </p:cNvPr>
              <p:cNvSpPr/>
              <p:nvPr/>
            </p:nvSpPr>
            <p:spPr>
              <a:xfrm>
                <a:off x="2831305" y="621506"/>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2" name="Elipse 71">
                <a:extLst>
                  <a:ext uri="{FF2B5EF4-FFF2-40B4-BE49-F238E27FC236}">
                    <a16:creationId xmlns:a16="http://schemas.microsoft.com/office/drawing/2014/main" id="{6D1BC0F2-7172-4BB8-B2BF-27CB29625DD6}"/>
                  </a:ext>
                </a:extLst>
              </p:cNvPr>
              <p:cNvSpPr/>
              <p:nvPr/>
            </p:nvSpPr>
            <p:spPr>
              <a:xfrm>
                <a:off x="3014661" y="624168"/>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73" name="Elipse 72">
                <a:extLst>
                  <a:ext uri="{FF2B5EF4-FFF2-40B4-BE49-F238E27FC236}">
                    <a16:creationId xmlns:a16="http://schemas.microsoft.com/office/drawing/2014/main" id="{A0F26BAC-4241-4A3B-94FD-7478F73DF555}"/>
                  </a:ext>
                </a:extLst>
              </p:cNvPr>
              <p:cNvSpPr/>
              <p:nvPr/>
            </p:nvSpPr>
            <p:spPr>
              <a:xfrm>
                <a:off x="3162017" y="621506"/>
                <a:ext cx="72000" cy="72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45" name="Grupo 44">
              <a:extLst>
                <a:ext uri="{FF2B5EF4-FFF2-40B4-BE49-F238E27FC236}">
                  <a16:creationId xmlns:a16="http://schemas.microsoft.com/office/drawing/2014/main" id="{33459EFE-250A-4BA0-BE69-762EED7A42A5}"/>
                </a:ext>
              </a:extLst>
            </p:cNvPr>
            <p:cNvGrpSpPr/>
            <p:nvPr/>
          </p:nvGrpSpPr>
          <p:grpSpPr>
            <a:xfrm>
              <a:off x="2473593" y="808048"/>
              <a:ext cx="751424" cy="55576"/>
              <a:chOff x="2473593" y="619930"/>
              <a:chExt cx="751424" cy="55576"/>
            </a:xfrm>
          </p:grpSpPr>
          <p:sp>
            <p:nvSpPr>
              <p:cNvPr id="64" name="Elipse 63">
                <a:extLst>
                  <a:ext uri="{FF2B5EF4-FFF2-40B4-BE49-F238E27FC236}">
                    <a16:creationId xmlns:a16="http://schemas.microsoft.com/office/drawing/2014/main" id="{7BC1F165-EAFC-43CE-8673-BC1F5BB4D53F}"/>
                  </a:ext>
                </a:extLst>
              </p:cNvPr>
              <p:cNvSpPr>
                <a:spLocks noChangeAspect="1"/>
              </p:cNvSpPr>
              <p:nvPr/>
            </p:nvSpPr>
            <p:spPr>
              <a:xfrm>
                <a:off x="2473593" y="621506"/>
                <a:ext cx="54000" cy="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5" name="Elipse 64">
                <a:extLst>
                  <a:ext uri="{FF2B5EF4-FFF2-40B4-BE49-F238E27FC236}">
                    <a16:creationId xmlns:a16="http://schemas.microsoft.com/office/drawing/2014/main" id="{FAB7E20A-9E79-4917-8C2B-73A2BBF521E1}"/>
                  </a:ext>
                </a:extLst>
              </p:cNvPr>
              <p:cNvSpPr>
                <a:spLocks noChangeAspect="1"/>
              </p:cNvSpPr>
              <p:nvPr/>
            </p:nvSpPr>
            <p:spPr>
              <a:xfrm>
                <a:off x="2656949" y="619930"/>
                <a:ext cx="54000" cy="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6" name="Elipse 65">
                <a:extLst>
                  <a:ext uri="{FF2B5EF4-FFF2-40B4-BE49-F238E27FC236}">
                    <a16:creationId xmlns:a16="http://schemas.microsoft.com/office/drawing/2014/main" id="{326DEED7-D835-4BAF-9AEC-1506E4EC1808}"/>
                  </a:ext>
                </a:extLst>
              </p:cNvPr>
              <p:cNvSpPr>
                <a:spLocks noChangeAspect="1"/>
              </p:cNvSpPr>
              <p:nvPr/>
            </p:nvSpPr>
            <p:spPr>
              <a:xfrm>
                <a:off x="2840305" y="619930"/>
                <a:ext cx="54000" cy="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7" name="Elipse 66">
                <a:extLst>
                  <a:ext uri="{FF2B5EF4-FFF2-40B4-BE49-F238E27FC236}">
                    <a16:creationId xmlns:a16="http://schemas.microsoft.com/office/drawing/2014/main" id="{29FD3E95-BAC1-4E18-A985-EE31A4FDB9C5}"/>
                  </a:ext>
                </a:extLst>
              </p:cNvPr>
              <p:cNvSpPr>
                <a:spLocks noChangeAspect="1"/>
              </p:cNvSpPr>
              <p:nvPr/>
            </p:nvSpPr>
            <p:spPr>
              <a:xfrm>
                <a:off x="3023661" y="619930"/>
                <a:ext cx="54000" cy="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8" name="Elipse 67">
                <a:extLst>
                  <a:ext uri="{FF2B5EF4-FFF2-40B4-BE49-F238E27FC236}">
                    <a16:creationId xmlns:a16="http://schemas.microsoft.com/office/drawing/2014/main" id="{F8A94B77-AD31-4899-812C-6627712ACAA9}"/>
                  </a:ext>
                </a:extLst>
              </p:cNvPr>
              <p:cNvSpPr>
                <a:spLocks noChangeAspect="1"/>
              </p:cNvSpPr>
              <p:nvPr/>
            </p:nvSpPr>
            <p:spPr>
              <a:xfrm>
                <a:off x="3171017" y="619930"/>
                <a:ext cx="54000" cy="5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46" name="Grupo 45">
              <a:extLst>
                <a:ext uri="{FF2B5EF4-FFF2-40B4-BE49-F238E27FC236}">
                  <a16:creationId xmlns:a16="http://schemas.microsoft.com/office/drawing/2014/main" id="{C2ED0824-E6E7-499B-ACE2-FE059D4CBB3A}"/>
                </a:ext>
              </a:extLst>
            </p:cNvPr>
            <p:cNvGrpSpPr/>
            <p:nvPr/>
          </p:nvGrpSpPr>
          <p:grpSpPr>
            <a:xfrm>
              <a:off x="2483923" y="973928"/>
              <a:ext cx="733424" cy="36000"/>
              <a:chOff x="2473593" y="619930"/>
              <a:chExt cx="733424" cy="36000"/>
            </a:xfrm>
          </p:grpSpPr>
          <p:sp>
            <p:nvSpPr>
              <p:cNvPr id="59" name="Elipse 58">
                <a:extLst>
                  <a:ext uri="{FF2B5EF4-FFF2-40B4-BE49-F238E27FC236}">
                    <a16:creationId xmlns:a16="http://schemas.microsoft.com/office/drawing/2014/main" id="{C9DFD3AD-AF10-47B1-8A66-65EDC0117382}"/>
                  </a:ext>
                </a:extLst>
              </p:cNvPr>
              <p:cNvSpPr>
                <a:spLocks noChangeAspect="1"/>
              </p:cNvSpPr>
              <p:nvPr/>
            </p:nvSpPr>
            <p:spPr>
              <a:xfrm>
                <a:off x="2473593" y="61993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0" name="Elipse 59">
                <a:extLst>
                  <a:ext uri="{FF2B5EF4-FFF2-40B4-BE49-F238E27FC236}">
                    <a16:creationId xmlns:a16="http://schemas.microsoft.com/office/drawing/2014/main" id="{3A72C9FF-08B8-40A1-A57F-4E44A4D22CB2}"/>
                  </a:ext>
                </a:extLst>
              </p:cNvPr>
              <p:cNvSpPr>
                <a:spLocks noChangeAspect="1"/>
              </p:cNvSpPr>
              <p:nvPr/>
            </p:nvSpPr>
            <p:spPr>
              <a:xfrm>
                <a:off x="2656949" y="61993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1" name="Elipse 60">
                <a:extLst>
                  <a:ext uri="{FF2B5EF4-FFF2-40B4-BE49-F238E27FC236}">
                    <a16:creationId xmlns:a16="http://schemas.microsoft.com/office/drawing/2014/main" id="{E128448C-FD8A-4697-BB70-A5F3E84D312B}"/>
                  </a:ext>
                </a:extLst>
              </p:cNvPr>
              <p:cNvSpPr>
                <a:spLocks noChangeAspect="1"/>
              </p:cNvSpPr>
              <p:nvPr/>
            </p:nvSpPr>
            <p:spPr>
              <a:xfrm>
                <a:off x="2840305" y="61993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2" name="Elipse 61">
                <a:extLst>
                  <a:ext uri="{FF2B5EF4-FFF2-40B4-BE49-F238E27FC236}">
                    <a16:creationId xmlns:a16="http://schemas.microsoft.com/office/drawing/2014/main" id="{E55DDC0E-429F-4AF9-9D0A-638EA59E3A6C}"/>
                  </a:ext>
                </a:extLst>
              </p:cNvPr>
              <p:cNvSpPr>
                <a:spLocks noChangeAspect="1"/>
              </p:cNvSpPr>
              <p:nvPr/>
            </p:nvSpPr>
            <p:spPr>
              <a:xfrm>
                <a:off x="3023661" y="61993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63" name="Elipse 62">
                <a:extLst>
                  <a:ext uri="{FF2B5EF4-FFF2-40B4-BE49-F238E27FC236}">
                    <a16:creationId xmlns:a16="http://schemas.microsoft.com/office/drawing/2014/main" id="{ADA72E55-AFC2-4EF2-950A-49E13D5829C3}"/>
                  </a:ext>
                </a:extLst>
              </p:cNvPr>
              <p:cNvSpPr>
                <a:spLocks noChangeAspect="1"/>
              </p:cNvSpPr>
              <p:nvPr/>
            </p:nvSpPr>
            <p:spPr>
              <a:xfrm>
                <a:off x="3171017" y="619930"/>
                <a:ext cx="36000"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47" name="Grupo 46">
              <a:extLst>
                <a:ext uri="{FF2B5EF4-FFF2-40B4-BE49-F238E27FC236}">
                  <a16:creationId xmlns:a16="http://schemas.microsoft.com/office/drawing/2014/main" id="{DC5AAA69-96DF-466D-8F42-36DD33660BF9}"/>
                </a:ext>
              </a:extLst>
            </p:cNvPr>
            <p:cNvGrpSpPr/>
            <p:nvPr/>
          </p:nvGrpSpPr>
          <p:grpSpPr>
            <a:xfrm>
              <a:off x="2486060" y="1096220"/>
              <a:ext cx="724087" cy="41331"/>
              <a:chOff x="2481017" y="607399"/>
              <a:chExt cx="724087" cy="41331"/>
            </a:xfrm>
          </p:grpSpPr>
          <p:sp>
            <p:nvSpPr>
              <p:cNvPr id="54" name="Elipse 53">
                <a:extLst>
                  <a:ext uri="{FF2B5EF4-FFF2-40B4-BE49-F238E27FC236}">
                    <a16:creationId xmlns:a16="http://schemas.microsoft.com/office/drawing/2014/main" id="{DFC67A51-B71A-406E-BCFD-74EE2969718D}"/>
                  </a:ext>
                </a:extLst>
              </p:cNvPr>
              <p:cNvSpPr>
                <a:spLocks noChangeAspect="1"/>
              </p:cNvSpPr>
              <p:nvPr/>
            </p:nvSpPr>
            <p:spPr>
              <a:xfrm>
                <a:off x="2481017" y="619930"/>
                <a:ext cx="28800" cy="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55" name="Elipse 54">
                <a:extLst>
                  <a:ext uri="{FF2B5EF4-FFF2-40B4-BE49-F238E27FC236}">
                    <a16:creationId xmlns:a16="http://schemas.microsoft.com/office/drawing/2014/main" id="{7373491A-D239-4F09-A6A8-A019278CDCAE}"/>
                  </a:ext>
                </a:extLst>
              </p:cNvPr>
              <p:cNvSpPr>
                <a:spLocks noChangeAspect="1"/>
              </p:cNvSpPr>
              <p:nvPr/>
            </p:nvSpPr>
            <p:spPr>
              <a:xfrm>
                <a:off x="2664506" y="618587"/>
                <a:ext cx="28800" cy="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56" name="Elipse 55">
                <a:extLst>
                  <a:ext uri="{FF2B5EF4-FFF2-40B4-BE49-F238E27FC236}">
                    <a16:creationId xmlns:a16="http://schemas.microsoft.com/office/drawing/2014/main" id="{63C2A7F8-9054-4DBE-98BA-397F061F40A9}"/>
                  </a:ext>
                </a:extLst>
              </p:cNvPr>
              <p:cNvSpPr>
                <a:spLocks noChangeAspect="1"/>
              </p:cNvSpPr>
              <p:nvPr/>
            </p:nvSpPr>
            <p:spPr>
              <a:xfrm>
                <a:off x="2847862" y="614064"/>
                <a:ext cx="28800" cy="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57" name="Elipse 56">
                <a:extLst>
                  <a:ext uri="{FF2B5EF4-FFF2-40B4-BE49-F238E27FC236}">
                    <a16:creationId xmlns:a16="http://schemas.microsoft.com/office/drawing/2014/main" id="{8DB3EFF6-B4E9-45DD-88B4-53122EFDDFC8}"/>
                  </a:ext>
                </a:extLst>
              </p:cNvPr>
              <p:cNvSpPr>
                <a:spLocks noChangeAspect="1"/>
              </p:cNvSpPr>
              <p:nvPr/>
            </p:nvSpPr>
            <p:spPr>
              <a:xfrm>
                <a:off x="3031218" y="614064"/>
                <a:ext cx="28800" cy="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58" name="Elipse 57">
                <a:extLst>
                  <a:ext uri="{FF2B5EF4-FFF2-40B4-BE49-F238E27FC236}">
                    <a16:creationId xmlns:a16="http://schemas.microsoft.com/office/drawing/2014/main" id="{539163A1-0B44-492D-BB44-5EA821E25FCE}"/>
                  </a:ext>
                </a:extLst>
              </p:cNvPr>
              <p:cNvSpPr>
                <a:spLocks noChangeAspect="1"/>
              </p:cNvSpPr>
              <p:nvPr/>
            </p:nvSpPr>
            <p:spPr>
              <a:xfrm>
                <a:off x="3176304" y="607399"/>
                <a:ext cx="28800" cy="28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nvGrpSpPr>
            <p:cNvPr id="48" name="Grupo 47">
              <a:extLst>
                <a:ext uri="{FF2B5EF4-FFF2-40B4-BE49-F238E27FC236}">
                  <a16:creationId xmlns:a16="http://schemas.microsoft.com/office/drawing/2014/main" id="{CF7AE8D9-C0DC-45F8-B8B5-42C1D46BF062}"/>
                </a:ext>
              </a:extLst>
            </p:cNvPr>
            <p:cNvGrpSpPr/>
            <p:nvPr/>
          </p:nvGrpSpPr>
          <p:grpSpPr>
            <a:xfrm>
              <a:off x="2491346" y="1231233"/>
              <a:ext cx="718049" cy="19343"/>
              <a:chOff x="2492922" y="618587"/>
              <a:chExt cx="718049" cy="19343"/>
            </a:xfrm>
          </p:grpSpPr>
          <p:sp>
            <p:nvSpPr>
              <p:cNvPr id="49" name="Elipse 48">
                <a:extLst>
                  <a:ext uri="{FF2B5EF4-FFF2-40B4-BE49-F238E27FC236}">
                    <a16:creationId xmlns:a16="http://schemas.microsoft.com/office/drawing/2014/main" id="{52B264CB-4B72-4A8F-9AF5-F25F955F732F}"/>
                  </a:ext>
                </a:extLst>
              </p:cNvPr>
              <p:cNvSpPr>
                <a:spLocks noChangeAspect="1"/>
              </p:cNvSpPr>
              <p:nvPr/>
            </p:nvSpPr>
            <p:spPr>
              <a:xfrm>
                <a:off x="2492922" y="619930"/>
                <a:ext cx="18000" cy="1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50" name="Elipse 49">
                <a:extLst>
                  <a:ext uri="{FF2B5EF4-FFF2-40B4-BE49-F238E27FC236}">
                    <a16:creationId xmlns:a16="http://schemas.microsoft.com/office/drawing/2014/main" id="{9C9C6854-F381-4A3F-A96B-D456617FBCA9}"/>
                  </a:ext>
                </a:extLst>
              </p:cNvPr>
              <p:cNvSpPr>
                <a:spLocks noChangeAspect="1"/>
              </p:cNvSpPr>
              <p:nvPr/>
            </p:nvSpPr>
            <p:spPr>
              <a:xfrm>
                <a:off x="2674030" y="618587"/>
                <a:ext cx="18000" cy="1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51" name="Elipse 50">
                <a:extLst>
                  <a:ext uri="{FF2B5EF4-FFF2-40B4-BE49-F238E27FC236}">
                    <a16:creationId xmlns:a16="http://schemas.microsoft.com/office/drawing/2014/main" id="{9AAA4964-BAE6-4452-B981-1C0F172C26C8}"/>
                  </a:ext>
                </a:extLst>
              </p:cNvPr>
              <p:cNvSpPr>
                <a:spLocks noChangeAspect="1"/>
              </p:cNvSpPr>
              <p:nvPr/>
            </p:nvSpPr>
            <p:spPr>
              <a:xfrm>
                <a:off x="2857386" y="618826"/>
                <a:ext cx="18000" cy="1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52" name="Elipse 51">
                <a:extLst>
                  <a:ext uri="{FF2B5EF4-FFF2-40B4-BE49-F238E27FC236}">
                    <a16:creationId xmlns:a16="http://schemas.microsoft.com/office/drawing/2014/main" id="{D5F219C7-BAFB-43BE-99DF-4E0C6288DC2C}"/>
                  </a:ext>
                </a:extLst>
              </p:cNvPr>
              <p:cNvSpPr>
                <a:spLocks noChangeAspect="1"/>
              </p:cNvSpPr>
              <p:nvPr/>
            </p:nvSpPr>
            <p:spPr>
              <a:xfrm>
                <a:off x="3045504" y="618826"/>
                <a:ext cx="18000" cy="1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53" name="Elipse 52">
                <a:extLst>
                  <a:ext uri="{FF2B5EF4-FFF2-40B4-BE49-F238E27FC236}">
                    <a16:creationId xmlns:a16="http://schemas.microsoft.com/office/drawing/2014/main" id="{F5AA5A56-A0F2-4E1D-87EF-527AC6A3BED8}"/>
                  </a:ext>
                </a:extLst>
              </p:cNvPr>
              <p:cNvSpPr>
                <a:spLocks noChangeAspect="1"/>
              </p:cNvSpPr>
              <p:nvPr/>
            </p:nvSpPr>
            <p:spPr>
              <a:xfrm>
                <a:off x="3192971" y="619304"/>
                <a:ext cx="18000" cy="1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grpSp>
      <p:pic>
        <p:nvPicPr>
          <p:cNvPr id="85" name="Gráfico 84">
            <a:extLst>
              <a:ext uri="{FF2B5EF4-FFF2-40B4-BE49-F238E27FC236}">
                <a16:creationId xmlns:a16="http://schemas.microsoft.com/office/drawing/2014/main" id="{ECEE0ABA-3E35-4D3E-8392-A2BB73F92014}"/>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145" y="1597858"/>
            <a:ext cx="1509716" cy="1509716"/>
          </a:xfrm>
          <a:prstGeom prst="rect">
            <a:avLst/>
          </a:prstGeom>
        </p:spPr>
      </p:pic>
      <p:sp>
        <p:nvSpPr>
          <p:cNvPr id="93" name="Forma libre: forma 92">
            <a:extLst>
              <a:ext uri="{FF2B5EF4-FFF2-40B4-BE49-F238E27FC236}">
                <a16:creationId xmlns:a16="http://schemas.microsoft.com/office/drawing/2014/main" id="{B3FC0E36-3193-45B7-AF1A-793A7A54857B}"/>
              </a:ext>
            </a:extLst>
          </p:cNvPr>
          <p:cNvSpPr/>
          <p:nvPr/>
        </p:nvSpPr>
        <p:spPr>
          <a:xfrm rot="18998511">
            <a:off x="6494540" y="4225984"/>
            <a:ext cx="3914641" cy="331708"/>
          </a:xfrm>
          <a:custGeom>
            <a:avLst/>
            <a:gdLst>
              <a:gd name="connsiteX0" fmla="*/ 3382375 w 3914641"/>
              <a:gd name="connsiteY0" fmla="*/ 331708 h 331708"/>
              <a:gd name="connsiteX1" fmla="*/ 3106265 w 3914641"/>
              <a:gd name="connsiteY1" fmla="*/ 208016 h 331708"/>
              <a:gd name="connsiteX2" fmla="*/ 2907325 w 3914641"/>
              <a:gd name="connsiteY2" fmla="*/ 114300 h 331708"/>
              <a:gd name="connsiteX3" fmla="*/ 2708377 w 3914641"/>
              <a:gd name="connsiteY3" fmla="*/ 208016 h 331708"/>
              <a:gd name="connsiteX4" fmla="*/ 2432266 w 3914641"/>
              <a:gd name="connsiteY4" fmla="*/ 331708 h 331708"/>
              <a:gd name="connsiteX5" fmla="*/ 2156155 w 3914641"/>
              <a:gd name="connsiteY5" fmla="*/ 208016 h 331708"/>
              <a:gd name="connsiteX6" fmla="*/ 1957226 w 3914641"/>
              <a:gd name="connsiteY6" fmla="*/ 114300 h 331708"/>
              <a:gd name="connsiteX7" fmla="*/ 1758306 w 3914641"/>
              <a:gd name="connsiteY7" fmla="*/ 208016 h 331708"/>
              <a:gd name="connsiteX8" fmla="*/ 1482195 w 3914641"/>
              <a:gd name="connsiteY8" fmla="*/ 331708 h 331708"/>
              <a:gd name="connsiteX9" fmla="*/ 1206122 w 3914641"/>
              <a:gd name="connsiteY9" fmla="*/ 208016 h 331708"/>
              <a:gd name="connsiteX10" fmla="*/ 1007221 w 3914641"/>
              <a:gd name="connsiteY10" fmla="*/ 114300 h 331708"/>
              <a:gd name="connsiteX11" fmla="*/ 808301 w 3914641"/>
              <a:gd name="connsiteY11" fmla="*/ 208016 h 331708"/>
              <a:gd name="connsiteX12" fmla="*/ 532200 w 3914641"/>
              <a:gd name="connsiteY12" fmla="*/ 331708 h 331708"/>
              <a:gd name="connsiteX13" fmla="*/ 256080 w 3914641"/>
              <a:gd name="connsiteY13" fmla="*/ 208016 h 331708"/>
              <a:gd name="connsiteX14" fmla="*/ 57150 w 3914641"/>
              <a:gd name="connsiteY14" fmla="*/ 114300 h 331708"/>
              <a:gd name="connsiteX15" fmla="*/ 0 w 3914641"/>
              <a:gd name="connsiteY15" fmla="*/ 57150 h 331708"/>
              <a:gd name="connsiteX16" fmla="*/ 57150 w 3914641"/>
              <a:gd name="connsiteY16" fmla="*/ 0 h 331708"/>
              <a:gd name="connsiteX17" fmla="*/ 333261 w 3914641"/>
              <a:gd name="connsiteY17" fmla="*/ 123692 h 331708"/>
              <a:gd name="connsiteX18" fmla="*/ 532200 w 3914641"/>
              <a:gd name="connsiteY18" fmla="*/ 217408 h 331708"/>
              <a:gd name="connsiteX19" fmla="*/ 731120 w 3914641"/>
              <a:gd name="connsiteY19" fmla="*/ 123701 h 331708"/>
              <a:gd name="connsiteX20" fmla="*/ 1007221 w 3914641"/>
              <a:gd name="connsiteY20" fmla="*/ 0 h 331708"/>
              <a:gd name="connsiteX21" fmla="*/ 1283303 w 3914641"/>
              <a:gd name="connsiteY21" fmla="*/ 123701 h 331708"/>
              <a:gd name="connsiteX22" fmla="*/ 1482195 w 3914641"/>
              <a:gd name="connsiteY22" fmla="*/ 217408 h 331708"/>
              <a:gd name="connsiteX23" fmla="*/ 1681124 w 3914641"/>
              <a:gd name="connsiteY23" fmla="*/ 123701 h 331708"/>
              <a:gd name="connsiteX24" fmla="*/ 1957226 w 3914641"/>
              <a:gd name="connsiteY24" fmla="*/ 0 h 331708"/>
              <a:gd name="connsiteX25" fmla="*/ 2233336 w 3914641"/>
              <a:gd name="connsiteY25" fmla="*/ 123701 h 331708"/>
              <a:gd name="connsiteX26" fmla="*/ 2432266 w 3914641"/>
              <a:gd name="connsiteY26" fmla="*/ 217408 h 331708"/>
              <a:gd name="connsiteX27" fmla="*/ 2631205 w 3914641"/>
              <a:gd name="connsiteY27" fmla="*/ 123701 h 331708"/>
              <a:gd name="connsiteX28" fmla="*/ 2907325 w 3914641"/>
              <a:gd name="connsiteY28" fmla="*/ 0 h 331708"/>
              <a:gd name="connsiteX29" fmla="*/ 3183446 w 3914641"/>
              <a:gd name="connsiteY29" fmla="*/ 123701 h 331708"/>
              <a:gd name="connsiteX30" fmla="*/ 3382375 w 3914641"/>
              <a:gd name="connsiteY30" fmla="*/ 217408 h 331708"/>
              <a:gd name="connsiteX31" fmla="*/ 3581352 w 3914641"/>
              <a:gd name="connsiteY31" fmla="*/ 123692 h 331708"/>
              <a:gd name="connsiteX32" fmla="*/ 3857492 w 3914641"/>
              <a:gd name="connsiteY32" fmla="*/ 0 h 331708"/>
              <a:gd name="connsiteX33" fmla="*/ 3914642 w 3914641"/>
              <a:gd name="connsiteY33" fmla="*/ 57150 h 331708"/>
              <a:gd name="connsiteX34" fmla="*/ 3857492 w 3914641"/>
              <a:gd name="connsiteY34" fmla="*/ 114300 h 331708"/>
              <a:gd name="connsiteX35" fmla="*/ 3658515 w 3914641"/>
              <a:gd name="connsiteY35" fmla="*/ 208016 h 331708"/>
              <a:gd name="connsiteX36" fmla="*/ 3382375 w 3914641"/>
              <a:gd name="connsiteY36" fmla="*/ 331708 h 3317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914641" h="331708">
                <a:moveTo>
                  <a:pt x="3382375" y="331708"/>
                </a:moveTo>
                <a:cubicBezTo>
                  <a:pt x="3241415" y="331708"/>
                  <a:pt x="3169615" y="265995"/>
                  <a:pt x="3106265" y="208016"/>
                </a:cubicBezTo>
                <a:cubicBezTo>
                  <a:pt x="3049067" y="155658"/>
                  <a:pt x="3003880" y="114300"/>
                  <a:pt x="2907325" y="114300"/>
                </a:cubicBezTo>
                <a:cubicBezTo>
                  <a:pt x="2810770" y="114300"/>
                  <a:pt x="2765584" y="155658"/>
                  <a:pt x="2708377" y="208016"/>
                </a:cubicBezTo>
                <a:cubicBezTo>
                  <a:pt x="2645035" y="265995"/>
                  <a:pt x="2573236" y="331708"/>
                  <a:pt x="2432266" y="331708"/>
                </a:cubicBezTo>
                <a:cubicBezTo>
                  <a:pt x="2291296" y="331708"/>
                  <a:pt x="2219506" y="265995"/>
                  <a:pt x="2156155" y="208016"/>
                </a:cubicBezTo>
                <a:cubicBezTo>
                  <a:pt x="2098958" y="155658"/>
                  <a:pt x="2053781" y="114300"/>
                  <a:pt x="1957226" y="114300"/>
                </a:cubicBezTo>
                <a:cubicBezTo>
                  <a:pt x="1860680" y="114300"/>
                  <a:pt x="1815503" y="155658"/>
                  <a:pt x="1758306" y="208016"/>
                </a:cubicBezTo>
                <a:cubicBezTo>
                  <a:pt x="1694964" y="265995"/>
                  <a:pt x="1623165" y="331708"/>
                  <a:pt x="1482195" y="331708"/>
                </a:cubicBezTo>
                <a:cubicBezTo>
                  <a:pt x="1341244" y="331708"/>
                  <a:pt x="1269463" y="265995"/>
                  <a:pt x="1206122" y="208016"/>
                </a:cubicBezTo>
                <a:cubicBezTo>
                  <a:pt x="1148934" y="155658"/>
                  <a:pt x="1103757" y="114300"/>
                  <a:pt x="1007221" y="114300"/>
                </a:cubicBezTo>
                <a:cubicBezTo>
                  <a:pt x="910676" y="114300"/>
                  <a:pt x="865499" y="155658"/>
                  <a:pt x="808301" y="208016"/>
                </a:cubicBezTo>
                <a:cubicBezTo>
                  <a:pt x="744960" y="265995"/>
                  <a:pt x="673160" y="331708"/>
                  <a:pt x="532200" y="331708"/>
                </a:cubicBezTo>
                <a:cubicBezTo>
                  <a:pt x="391230" y="331708"/>
                  <a:pt x="319430" y="265995"/>
                  <a:pt x="256080" y="208016"/>
                </a:cubicBezTo>
                <a:cubicBezTo>
                  <a:pt x="198882" y="155658"/>
                  <a:pt x="153705" y="114300"/>
                  <a:pt x="57150" y="114300"/>
                </a:cubicBezTo>
                <a:cubicBezTo>
                  <a:pt x="25594" y="114300"/>
                  <a:pt x="0" y="88716"/>
                  <a:pt x="0" y="57150"/>
                </a:cubicBezTo>
                <a:cubicBezTo>
                  <a:pt x="0" y="25594"/>
                  <a:pt x="25594" y="0"/>
                  <a:pt x="57150" y="0"/>
                </a:cubicBezTo>
                <a:cubicBezTo>
                  <a:pt x="198110" y="0"/>
                  <a:pt x="269910" y="65713"/>
                  <a:pt x="333261" y="123692"/>
                </a:cubicBezTo>
                <a:cubicBezTo>
                  <a:pt x="390458" y="176051"/>
                  <a:pt x="435645" y="217408"/>
                  <a:pt x="532200" y="217408"/>
                </a:cubicBezTo>
                <a:cubicBezTo>
                  <a:pt x="628745" y="217408"/>
                  <a:pt x="673922" y="176051"/>
                  <a:pt x="731120" y="123701"/>
                </a:cubicBezTo>
                <a:cubicBezTo>
                  <a:pt x="794461" y="65713"/>
                  <a:pt x="866261" y="0"/>
                  <a:pt x="1007221" y="0"/>
                </a:cubicBezTo>
                <a:cubicBezTo>
                  <a:pt x="1148172" y="0"/>
                  <a:pt x="1219962" y="65723"/>
                  <a:pt x="1283303" y="123701"/>
                </a:cubicBezTo>
                <a:cubicBezTo>
                  <a:pt x="1340491" y="176060"/>
                  <a:pt x="1385659" y="217408"/>
                  <a:pt x="1482195" y="217408"/>
                </a:cubicBezTo>
                <a:cubicBezTo>
                  <a:pt x="1578750" y="217408"/>
                  <a:pt x="1623927" y="176051"/>
                  <a:pt x="1681124" y="123701"/>
                </a:cubicBezTo>
                <a:cubicBezTo>
                  <a:pt x="1744466" y="65713"/>
                  <a:pt x="1816265" y="0"/>
                  <a:pt x="1957226" y="0"/>
                </a:cubicBezTo>
                <a:cubicBezTo>
                  <a:pt x="2098196" y="0"/>
                  <a:pt x="2169986" y="65713"/>
                  <a:pt x="2233336" y="123701"/>
                </a:cubicBezTo>
                <a:cubicBezTo>
                  <a:pt x="2290534" y="176051"/>
                  <a:pt x="2335721" y="217408"/>
                  <a:pt x="2432266" y="217408"/>
                </a:cubicBezTo>
                <a:cubicBezTo>
                  <a:pt x="2528830" y="217408"/>
                  <a:pt x="2574008" y="176051"/>
                  <a:pt x="2631205" y="123701"/>
                </a:cubicBezTo>
                <a:cubicBezTo>
                  <a:pt x="2694556" y="65713"/>
                  <a:pt x="2766355" y="0"/>
                  <a:pt x="2907325" y="0"/>
                </a:cubicBezTo>
                <a:cubicBezTo>
                  <a:pt x="3048295" y="0"/>
                  <a:pt x="3120095" y="65713"/>
                  <a:pt x="3183446" y="123701"/>
                </a:cubicBezTo>
                <a:cubicBezTo>
                  <a:pt x="3240643" y="176051"/>
                  <a:pt x="3285820" y="217408"/>
                  <a:pt x="3382375" y="217408"/>
                </a:cubicBezTo>
                <a:cubicBezTo>
                  <a:pt x="3478949" y="217408"/>
                  <a:pt x="3524136" y="176051"/>
                  <a:pt x="3581352" y="123692"/>
                </a:cubicBezTo>
                <a:cubicBezTo>
                  <a:pt x="3644703" y="65713"/>
                  <a:pt x="3716512" y="0"/>
                  <a:pt x="3857492" y="0"/>
                </a:cubicBezTo>
                <a:cubicBezTo>
                  <a:pt x="3889048" y="0"/>
                  <a:pt x="3914642" y="25594"/>
                  <a:pt x="3914642" y="57150"/>
                </a:cubicBezTo>
                <a:cubicBezTo>
                  <a:pt x="3914642" y="88716"/>
                  <a:pt x="3889048" y="114300"/>
                  <a:pt x="3857492" y="114300"/>
                </a:cubicBezTo>
                <a:cubicBezTo>
                  <a:pt x="3760918" y="114300"/>
                  <a:pt x="3715731" y="155658"/>
                  <a:pt x="3658515" y="208016"/>
                </a:cubicBezTo>
                <a:cubicBezTo>
                  <a:pt x="3595164" y="265995"/>
                  <a:pt x="3523364" y="331708"/>
                  <a:pt x="3382375" y="331708"/>
                </a:cubicBezTo>
                <a:close/>
              </a:path>
            </a:pathLst>
          </a:custGeom>
          <a:solidFill>
            <a:schemeClr val="bg1"/>
          </a:solidFill>
          <a:ln w="9525" cap="flat">
            <a:noFill/>
            <a:prstDash val="solid"/>
            <a:miter/>
          </a:ln>
        </p:spPr>
        <p:txBody>
          <a:bodyPr rtlCol="0" anchor="ctr"/>
          <a:lstStyle/>
          <a:p>
            <a:endParaRPr lang="es-SV"/>
          </a:p>
        </p:txBody>
      </p:sp>
      <p:pic>
        <p:nvPicPr>
          <p:cNvPr id="95" name="Gráfico 94">
            <a:extLst>
              <a:ext uri="{FF2B5EF4-FFF2-40B4-BE49-F238E27FC236}">
                <a16:creationId xmlns:a16="http://schemas.microsoft.com/office/drawing/2014/main" id="{2AD2E00F-0144-4E33-AE08-7F57EF53B24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618521" y="662023"/>
            <a:ext cx="400050" cy="400050"/>
          </a:xfrm>
          <a:prstGeom prst="rect">
            <a:avLst/>
          </a:prstGeom>
        </p:spPr>
      </p:pic>
      <p:grpSp>
        <p:nvGrpSpPr>
          <p:cNvPr id="99" name="Grupo 98">
            <a:extLst>
              <a:ext uri="{FF2B5EF4-FFF2-40B4-BE49-F238E27FC236}">
                <a16:creationId xmlns:a16="http://schemas.microsoft.com/office/drawing/2014/main" id="{8E8F358E-989B-4F5A-ABE2-818C37B4388F}"/>
              </a:ext>
            </a:extLst>
          </p:cNvPr>
          <p:cNvGrpSpPr/>
          <p:nvPr/>
        </p:nvGrpSpPr>
        <p:grpSpPr>
          <a:xfrm>
            <a:off x="2500346" y="3271552"/>
            <a:ext cx="4489893" cy="656054"/>
            <a:chOff x="2500346" y="3271552"/>
            <a:chExt cx="4489893" cy="656054"/>
          </a:xfrm>
        </p:grpSpPr>
        <p:sp>
          <p:nvSpPr>
            <p:cNvPr id="96" name="Rectángulo 95">
              <a:extLst>
                <a:ext uri="{FF2B5EF4-FFF2-40B4-BE49-F238E27FC236}">
                  <a16:creationId xmlns:a16="http://schemas.microsoft.com/office/drawing/2014/main" id="{3FD4DFAE-2B71-4B2F-8FE6-86A9BDCA748C}"/>
                </a:ext>
              </a:extLst>
            </p:cNvPr>
            <p:cNvSpPr/>
            <p:nvPr/>
          </p:nvSpPr>
          <p:spPr>
            <a:xfrm>
              <a:off x="2894305" y="3274419"/>
              <a:ext cx="3708218" cy="647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97" name="Triángulo isósceles 96">
              <a:extLst>
                <a:ext uri="{FF2B5EF4-FFF2-40B4-BE49-F238E27FC236}">
                  <a16:creationId xmlns:a16="http://schemas.microsoft.com/office/drawing/2014/main" id="{A5A67EDE-87F1-4E72-8C6A-E4D838CCFBF8}"/>
                </a:ext>
              </a:extLst>
            </p:cNvPr>
            <p:cNvSpPr>
              <a:spLocks noChangeAspect="1"/>
            </p:cNvSpPr>
            <p:nvPr/>
          </p:nvSpPr>
          <p:spPr>
            <a:xfrm rot="10800000">
              <a:off x="6228057" y="3274419"/>
              <a:ext cx="762182" cy="653187"/>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98" name="Triángulo isósceles 97">
              <a:extLst>
                <a:ext uri="{FF2B5EF4-FFF2-40B4-BE49-F238E27FC236}">
                  <a16:creationId xmlns:a16="http://schemas.microsoft.com/office/drawing/2014/main" id="{3A024BD2-C78B-4D96-876A-597E70230E38}"/>
                </a:ext>
              </a:extLst>
            </p:cNvPr>
            <p:cNvSpPr>
              <a:spLocks noChangeAspect="1"/>
            </p:cNvSpPr>
            <p:nvPr/>
          </p:nvSpPr>
          <p:spPr>
            <a:xfrm>
              <a:off x="2500346" y="3271552"/>
              <a:ext cx="762182" cy="653187"/>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pic>
        <p:nvPicPr>
          <p:cNvPr id="100" name="Imagen 99" descr="Imagen que contiene libro&#10;&#10;Descripción generada automáticamente">
            <a:extLst>
              <a:ext uri="{FF2B5EF4-FFF2-40B4-BE49-F238E27FC236}">
                <a16:creationId xmlns:a16="http://schemas.microsoft.com/office/drawing/2014/main" id="{6820E030-EBBD-4EE4-8D41-058E89779D8E}"/>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7109" y="2968267"/>
            <a:ext cx="2091900" cy="2544962"/>
          </a:xfrm>
          <a:prstGeom prst="rect">
            <a:avLst/>
          </a:prstGeom>
        </p:spPr>
      </p:pic>
      <p:pic>
        <p:nvPicPr>
          <p:cNvPr id="101" name="Imagen 100" descr="Imagen que contiene dibujo&#10;&#10;Descripción generada automáticamente">
            <a:extLst>
              <a:ext uri="{FF2B5EF4-FFF2-40B4-BE49-F238E27FC236}">
                <a16:creationId xmlns:a16="http://schemas.microsoft.com/office/drawing/2014/main" id="{A375AC9F-B9AB-48F8-B818-766D4D4CF06E}"/>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264264" y="3996595"/>
            <a:ext cx="974593" cy="705908"/>
          </a:xfrm>
          <a:prstGeom prst="rect">
            <a:avLst/>
          </a:prstGeom>
        </p:spPr>
      </p:pic>
    </p:spTree>
    <p:extLst>
      <p:ext uri="{BB962C8B-B14F-4D97-AF65-F5344CB8AC3E}">
        <p14:creationId xmlns:p14="http://schemas.microsoft.com/office/powerpoint/2010/main" val="40657190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pic>
        <p:nvPicPr>
          <p:cNvPr id="14" name="Imagen 13" descr="Imagen que contiene dibujo&#10;&#10;Descripción generada automáticamente">
            <a:extLst>
              <a:ext uri="{FF2B5EF4-FFF2-40B4-BE49-F238E27FC236}">
                <a16:creationId xmlns:a16="http://schemas.microsoft.com/office/drawing/2014/main" id="{6015D6E5-0749-4858-81B0-DC7E2E6024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5" name="Imagen 14" descr="Imagen que contiene libro&#10;&#10;Descripción generada automáticamente">
            <a:extLst>
              <a:ext uri="{FF2B5EF4-FFF2-40B4-BE49-F238E27FC236}">
                <a16:creationId xmlns:a16="http://schemas.microsoft.com/office/drawing/2014/main" id="{0B61CB2A-44D4-442A-972C-7FC0FFB0FB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
        <p:nvSpPr>
          <p:cNvPr id="2" name="CuadroTexto 1">
            <a:extLst>
              <a:ext uri="{FF2B5EF4-FFF2-40B4-BE49-F238E27FC236}">
                <a16:creationId xmlns:a16="http://schemas.microsoft.com/office/drawing/2014/main" id="{4BD2F6DA-8393-40C3-8B6E-A3845B2630F4}"/>
              </a:ext>
            </a:extLst>
          </p:cNvPr>
          <p:cNvSpPr txBox="1"/>
          <p:nvPr/>
        </p:nvSpPr>
        <p:spPr>
          <a:xfrm>
            <a:off x="7136842" y="692897"/>
            <a:ext cx="2908300" cy="523220"/>
          </a:xfrm>
          <a:prstGeom prst="rect">
            <a:avLst/>
          </a:prstGeom>
          <a:noFill/>
        </p:spPr>
        <p:txBody>
          <a:bodyPr wrap="square" rtlCol="0">
            <a:spAutoFit/>
          </a:bodyPr>
          <a:lstStyle/>
          <a:p>
            <a:pPr algn="ctr"/>
            <a:r>
              <a:rPr lang="es-SV" sz="2800" b="1" dirty="0">
                <a:solidFill>
                  <a:schemeClr val="bg1"/>
                </a:solidFill>
              </a:rPr>
              <a:t>2018</a:t>
            </a:r>
          </a:p>
        </p:txBody>
      </p:sp>
      <p:sp>
        <p:nvSpPr>
          <p:cNvPr id="4" name="CuadroTexto 3">
            <a:extLst>
              <a:ext uri="{FF2B5EF4-FFF2-40B4-BE49-F238E27FC236}">
                <a16:creationId xmlns:a16="http://schemas.microsoft.com/office/drawing/2014/main" id="{75837B46-49C0-4122-8AAF-86A1532DF70B}"/>
              </a:ext>
            </a:extLst>
          </p:cNvPr>
          <p:cNvSpPr txBox="1"/>
          <p:nvPr/>
        </p:nvSpPr>
        <p:spPr>
          <a:xfrm>
            <a:off x="1166735" y="2027305"/>
            <a:ext cx="4581993" cy="1938992"/>
          </a:xfrm>
          <a:prstGeom prst="rect">
            <a:avLst/>
          </a:prstGeom>
          <a:solidFill>
            <a:srgbClr val="0C2A5E">
              <a:alpha val="20000"/>
            </a:srgbClr>
          </a:solidFill>
          <a:effectLst>
            <a:outerShdw blurRad="50800" dist="38100" dir="2700000" algn="tl" rotWithShape="0">
              <a:prstClr val="black">
                <a:alpha val="40000"/>
              </a:prstClr>
            </a:outerShdw>
          </a:effectLst>
        </p:spPr>
        <p:txBody>
          <a:bodyPr wrap="square" rtlCol="0">
            <a:spAutoFit/>
          </a:bodyPr>
          <a:lstStyle/>
          <a:p>
            <a:pPr algn="just"/>
            <a:r>
              <a:rPr lang="es-ES" sz="2000" dirty="0">
                <a:solidFill>
                  <a:schemeClr val="bg1"/>
                </a:solidFill>
              </a:rPr>
              <a:t>Elaboración del “Informe básico que forma parte integrante de los informes de los Estados Parte El Salvador. Este documento se debía vincular al V y VI informe combinado de País. Actividad a cargo del MRREE. </a:t>
            </a:r>
          </a:p>
        </p:txBody>
      </p:sp>
      <p:sp>
        <p:nvSpPr>
          <p:cNvPr id="7" name="CuadroTexto 6">
            <a:extLst>
              <a:ext uri="{FF2B5EF4-FFF2-40B4-BE49-F238E27FC236}">
                <a16:creationId xmlns:a16="http://schemas.microsoft.com/office/drawing/2014/main" id="{26EFCB6C-15C0-4764-A76B-9702BCFACE39}"/>
              </a:ext>
            </a:extLst>
          </p:cNvPr>
          <p:cNvSpPr txBox="1"/>
          <p:nvPr/>
        </p:nvSpPr>
        <p:spPr>
          <a:xfrm>
            <a:off x="6461860" y="1443105"/>
            <a:ext cx="4581993" cy="3170099"/>
          </a:xfrm>
          <a:prstGeom prst="rect">
            <a:avLst/>
          </a:prstGeom>
          <a:solidFill>
            <a:srgbClr val="0C2A5E">
              <a:alpha val="20000"/>
            </a:srgbClr>
          </a:solidFill>
          <a:effectLst>
            <a:outerShdw blurRad="50800" dist="38100" dir="2700000" algn="tl" rotWithShape="0">
              <a:prstClr val="black">
                <a:alpha val="40000"/>
              </a:prstClr>
            </a:outerShdw>
          </a:effectLst>
        </p:spPr>
        <p:txBody>
          <a:bodyPr wrap="square" rtlCol="0">
            <a:spAutoFit/>
          </a:bodyPr>
          <a:lstStyle/>
          <a:p>
            <a:pPr marL="342900" indent="-342900" algn="just">
              <a:buFont typeface="Arial" panose="020B0604020202020204" pitchFamily="34" charset="0"/>
              <a:buChar char="•"/>
            </a:pPr>
            <a:r>
              <a:rPr lang="es-ES" sz="2000" dirty="0">
                <a:solidFill>
                  <a:schemeClr val="bg1"/>
                </a:solidFill>
              </a:rPr>
              <a:t>Coordinación interinstitucional para actualizar información para la defensa verbal  ante el Comité de los Derechos del Niño.</a:t>
            </a:r>
          </a:p>
          <a:p>
            <a:pPr marL="342900" indent="-342900" algn="just">
              <a:buFont typeface="Arial" panose="020B0604020202020204" pitchFamily="34" charset="0"/>
              <a:buChar char="•"/>
            </a:pPr>
            <a:r>
              <a:rPr lang="es-ES" sz="2000" dirty="0">
                <a:solidFill>
                  <a:schemeClr val="bg1"/>
                </a:solidFill>
              </a:rPr>
              <a:t>Repuesta al “Listado de cuestiones relativas a los informes periódicos V y VI combinados de la Convención de los Derechos del Niño, El Salvador. </a:t>
            </a:r>
          </a:p>
          <a:p>
            <a:pPr marL="342900" indent="-342900" algn="just">
              <a:buFont typeface="Arial" panose="020B0604020202020204" pitchFamily="34" charset="0"/>
              <a:buChar char="•"/>
            </a:pPr>
            <a:r>
              <a:rPr lang="es-ES" sz="2000" dirty="0">
                <a:solidFill>
                  <a:schemeClr val="bg1"/>
                </a:solidFill>
              </a:rPr>
              <a:t>Defensa verbal en Ginebra, Suiza en septiembre 2018. </a:t>
            </a:r>
          </a:p>
        </p:txBody>
      </p:sp>
      <p:sp>
        <p:nvSpPr>
          <p:cNvPr id="8" name="CuadroTexto 7">
            <a:extLst>
              <a:ext uri="{FF2B5EF4-FFF2-40B4-BE49-F238E27FC236}">
                <a16:creationId xmlns:a16="http://schemas.microsoft.com/office/drawing/2014/main" id="{C0E7B1A9-1189-4844-95CC-5B56F97C1192}"/>
              </a:ext>
            </a:extLst>
          </p:cNvPr>
          <p:cNvSpPr txBox="1"/>
          <p:nvPr/>
        </p:nvSpPr>
        <p:spPr>
          <a:xfrm>
            <a:off x="2003581" y="1272601"/>
            <a:ext cx="2908300" cy="523220"/>
          </a:xfrm>
          <a:prstGeom prst="rect">
            <a:avLst/>
          </a:prstGeom>
          <a:noFill/>
        </p:spPr>
        <p:txBody>
          <a:bodyPr wrap="square" rtlCol="0">
            <a:spAutoFit/>
          </a:bodyPr>
          <a:lstStyle/>
          <a:p>
            <a:pPr algn="ctr"/>
            <a:r>
              <a:rPr lang="es-SV" sz="2800" b="1" dirty="0">
                <a:solidFill>
                  <a:schemeClr val="bg1"/>
                </a:solidFill>
              </a:rPr>
              <a:t>2017</a:t>
            </a:r>
          </a:p>
        </p:txBody>
      </p:sp>
      <p:grpSp>
        <p:nvGrpSpPr>
          <p:cNvPr id="3" name="Grupo 2">
            <a:extLst>
              <a:ext uri="{FF2B5EF4-FFF2-40B4-BE49-F238E27FC236}">
                <a16:creationId xmlns:a16="http://schemas.microsoft.com/office/drawing/2014/main" id="{79D26BFC-62F3-4C37-AE7A-CE9627A5299B}"/>
              </a:ext>
            </a:extLst>
          </p:cNvPr>
          <p:cNvGrpSpPr>
            <a:grpSpLocks noChangeAspect="1"/>
          </p:cNvGrpSpPr>
          <p:nvPr/>
        </p:nvGrpSpPr>
        <p:grpSpPr>
          <a:xfrm>
            <a:off x="419100" y="4896305"/>
            <a:ext cx="7670800" cy="1644195"/>
            <a:chOff x="-139700" y="782133"/>
            <a:chExt cx="11793294" cy="2527829"/>
          </a:xfrm>
        </p:grpSpPr>
        <p:pic>
          <p:nvPicPr>
            <p:cNvPr id="9" name="Marcador de posición de imagen 5">
              <a:extLst>
                <a:ext uri="{FF2B5EF4-FFF2-40B4-BE49-F238E27FC236}">
                  <a16:creationId xmlns:a16="http://schemas.microsoft.com/office/drawing/2014/main" id="{751F9F28-5826-4A67-BD9A-3966EB0E480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39700" y="782133"/>
              <a:ext cx="4135405" cy="2527828"/>
            </a:xfrm>
            <a:prstGeom prst="rect">
              <a:avLst/>
            </a:prstGeom>
          </p:spPr>
        </p:pic>
        <p:pic>
          <p:nvPicPr>
            <p:cNvPr id="10" name="Marcador de posición de imagen 6">
              <a:extLst>
                <a:ext uri="{FF2B5EF4-FFF2-40B4-BE49-F238E27FC236}">
                  <a16:creationId xmlns:a16="http://schemas.microsoft.com/office/drawing/2014/main" id="{46EA133A-7486-4857-87AF-9CA3CBEF075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995705" y="782133"/>
              <a:ext cx="3891547" cy="2527829"/>
            </a:xfrm>
            <a:prstGeom prst="rect">
              <a:avLst/>
            </a:prstGeom>
          </p:spPr>
        </p:pic>
        <p:pic>
          <p:nvPicPr>
            <p:cNvPr id="11" name="Marcador de posición de imagen 7">
              <a:extLst>
                <a:ext uri="{FF2B5EF4-FFF2-40B4-BE49-F238E27FC236}">
                  <a16:creationId xmlns:a16="http://schemas.microsoft.com/office/drawing/2014/main" id="{83CB350D-9194-4B2C-9185-397678AD019F}"/>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7887252" y="782133"/>
              <a:ext cx="3766342" cy="2527828"/>
            </a:xfrm>
            <a:prstGeom prst="rect">
              <a:avLst/>
            </a:prstGeom>
          </p:spPr>
        </p:pic>
      </p:grpSp>
      <p:sp>
        <p:nvSpPr>
          <p:cNvPr id="13" name="Triángulo isósceles 12">
            <a:extLst>
              <a:ext uri="{FF2B5EF4-FFF2-40B4-BE49-F238E27FC236}">
                <a16:creationId xmlns:a16="http://schemas.microsoft.com/office/drawing/2014/main" id="{D813D85B-76E3-425F-9A90-E69BFB6FE439}"/>
              </a:ext>
            </a:extLst>
          </p:cNvPr>
          <p:cNvSpPr>
            <a:spLocks noChangeAspect="1"/>
          </p:cNvSpPr>
          <p:nvPr/>
        </p:nvSpPr>
        <p:spPr>
          <a:xfrm rot="14590686">
            <a:off x="2508003" y="6186132"/>
            <a:ext cx="851508" cy="707189"/>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6" name="Triángulo isósceles 15">
            <a:extLst>
              <a:ext uri="{FF2B5EF4-FFF2-40B4-BE49-F238E27FC236}">
                <a16:creationId xmlns:a16="http://schemas.microsoft.com/office/drawing/2014/main" id="{2C699AA5-4A60-4A57-93B4-2149DBB294B3}"/>
              </a:ext>
            </a:extLst>
          </p:cNvPr>
          <p:cNvSpPr>
            <a:spLocks noChangeAspect="1"/>
          </p:cNvSpPr>
          <p:nvPr/>
        </p:nvSpPr>
        <p:spPr>
          <a:xfrm rot="21322999">
            <a:off x="28853" y="5687588"/>
            <a:ext cx="907294" cy="753521"/>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7" name="Triángulo isósceles 16">
            <a:extLst>
              <a:ext uri="{FF2B5EF4-FFF2-40B4-BE49-F238E27FC236}">
                <a16:creationId xmlns:a16="http://schemas.microsoft.com/office/drawing/2014/main" id="{76504471-DA3C-4181-8728-BB9B9B23B877}"/>
              </a:ext>
            </a:extLst>
          </p:cNvPr>
          <p:cNvSpPr>
            <a:spLocks noChangeAspect="1"/>
          </p:cNvSpPr>
          <p:nvPr/>
        </p:nvSpPr>
        <p:spPr>
          <a:xfrm>
            <a:off x="7613457" y="5903910"/>
            <a:ext cx="651606" cy="541168"/>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8" name="Triángulo isósceles 17">
            <a:extLst>
              <a:ext uri="{FF2B5EF4-FFF2-40B4-BE49-F238E27FC236}">
                <a16:creationId xmlns:a16="http://schemas.microsoft.com/office/drawing/2014/main" id="{626FF59A-10D2-4151-9D8E-A68B3C97927D}"/>
              </a:ext>
            </a:extLst>
          </p:cNvPr>
          <p:cNvSpPr>
            <a:spLocks noChangeAspect="1"/>
          </p:cNvSpPr>
          <p:nvPr/>
        </p:nvSpPr>
        <p:spPr>
          <a:xfrm rot="17790431">
            <a:off x="4961314" y="4368719"/>
            <a:ext cx="929630" cy="772071"/>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Tree>
    <p:extLst>
      <p:ext uri="{BB962C8B-B14F-4D97-AF65-F5344CB8AC3E}">
        <p14:creationId xmlns:p14="http://schemas.microsoft.com/office/powerpoint/2010/main" val="152837690"/>
      </p:ext>
    </p:extLst>
  </p:cSld>
  <p:clrMapOvr>
    <a:masterClrMapping/>
  </p:clrMapOvr>
  <p:transition spd="slow" advClick="0">
    <p:wipe dir="d"/>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sp>
        <p:nvSpPr>
          <p:cNvPr id="3" name="Hexágono 2">
            <a:extLst>
              <a:ext uri="{FF2B5EF4-FFF2-40B4-BE49-F238E27FC236}">
                <a16:creationId xmlns:a16="http://schemas.microsoft.com/office/drawing/2014/main" id="{1C7F240C-26D3-4148-8F10-6E5AC10DFD49}"/>
              </a:ext>
            </a:extLst>
          </p:cNvPr>
          <p:cNvSpPr/>
          <p:nvPr/>
        </p:nvSpPr>
        <p:spPr>
          <a:xfrm>
            <a:off x="2552775" y="1300250"/>
            <a:ext cx="6588000" cy="4140000"/>
          </a:xfrm>
          <a:prstGeom prst="hexagon">
            <a:avLst/>
          </a:prstGeom>
          <a:blipFill dpi="0" rotWithShape="1">
            <a:blip r:embed="rId4" cstate="print">
              <a:extLst>
                <a:ext uri="{28A0092B-C50C-407E-A947-70E740481C1C}">
                  <a14:useLocalDpi xmlns:a14="http://schemas.microsoft.com/office/drawing/2010/main"/>
                </a:ext>
              </a:extLst>
            </a:blip>
            <a:srcRect/>
            <a:stretch>
              <a:fillRect t="130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09" name="Triángulo isósceles 108">
            <a:extLst>
              <a:ext uri="{FF2B5EF4-FFF2-40B4-BE49-F238E27FC236}">
                <a16:creationId xmlns:a16="http://schemas.microsoft.com/office/drawing/2014/main" id="{1C64E321-047E-45E1-8EA4-5E4122698BBB}"/>
              </a:ext>
            </a:extLst>
          </p:cNvPr>
          <p:cNvSpPr/>
          <p:nvPr/>
        </p:nvSpPr>
        <p:spPr>
          <a:xfrm rot="14590686">
            <a:off x="7606240" y="2435418"/>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0" name="Triángulo isósceles 109">
            <a:extLst>
              <a:ext uri="{FF2B5EF4-FFF2-40B4-BE49-F238E27FC236}">
                <a16:creationId xmlns:a16="http://schemas.microsoft.com/office/drawing/2014/main" id="{8A245755-D38D-4774-ACC7-813C3AD0DB8C}"/>
              </a:ext>
            </a:extLst>
          </p:cNvPr>
          <p:cNvSpPr/>
          <p:nvPr/>
        </p:nvSpPr>
        <p:spPr>
          <a:xfrm rot="21322999">
            <a:off x="2922555" y="1291869"/>
            <a:ext cx="1410960" cy="1171823"/>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1" name="Triángulo isósceles 110">
            <a:extLst>
              <a:ext uri="{FF2B5EF4-FFF2-40B4-BE49-F238E27FC236}">
                <a16:creationId xmlns:a16="http://schemas.microsoft.com/office/drawing/2014/main" id="{57F9F5F6-F264-4071-967D-1DB3E834F144}"/>
              </a:ext>
            </a:extLst>
          </p:cNvPr>
          <p:cNvSpPr/>
          <p:nvPr/>
        </p:nvSpPr>
        <p:spPr>
          <a:xfrm>
            <a:off x="2678715" y="4271887"/>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2" name="Triángulo isósceles 111">
            <a:extLst>
              <a:ext uri="{FF2B5EF4-FFF2-40B4-BE49-F238E27FC236}">
                <a16:creationId xmlns:a16="http://schemas.microsoft.com/office/drawing/2014/main" id="{E1D49CDD-ED27-4969-96F1-B92D8F09E9E2}"/>
              </a:ext>
            </a:extLst>
          </p:cNvPr>
          <p:cNvSpPr/>
          <p:nvPr/>
        </p:nvSpPr>
        <p:spPr>
          <a:xfrm>
            <a:off x="7959375" y="4263008"/>
            <a:ext cx="1410960" cy="1171823"/>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3" name="Triángulo isósceles 112">
            <a:extLst>
              <a:ext uri="{FF2B5EF4-FFF2-40B4-BE49-F238E27FC236}">
                <a16:creationId xmlns:a16="http://schemas.microsoft.com/office/drawing/2014/main" id="{87B71E48-671D-48CB-801D-E31EAD5A7CBB}"/>
              </a:ext>
            </a:extLst>
          </p:cNvPr>
          <p:cNvSpPr/>
          <p:nvPr/>
        </p:nvSpPr>
        <p:spPr>
          <a:xfrm rot="17790431">
            <a:off x="1640595" y="1889753"/>
            <a:ext cx="1410960" cy="1171823"/>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nvGrpSpPr>
          <p:cNvPr id="114" name="Grupo 113">
            <a:extLst>
              <a:ext uri="{FF2B5EF4-FFF2-40B4-BE49-F238E27FC236}">
                <a16:creationId xmlns:a16="http://schemas.microsoft.com/office/drawing/2014/main" id="{98616CB7-9397-44F8-A2A4-111EB65C6F1B}"/>
              </a:ext>
            </a:extLst>
          </p:cNvPr>
          <p:cNvGrpSpPr/>
          <p:nvPr/>
        </p:nvGrpSpPr>
        <p:grpSpPr>
          <a:xfrm>
            <a:off x="2520716" y="4427455"/>
            <a:ext cx="4489893" cy="656054"/>
            <a:chOff x="2500346" y="3271552"/>
            <a:chExt cx="4489893" cy="656054"/>
          </a:xfrm>
        </p:grpSpPr>
        <p:sp>
          <p:nvSpPr>
            <p:cNvPr id="115" name="Rectángulo 114">
              <a:extLst>
                <a:ext uri="{FF2B5EF4-FFF2-40B4-BE49-F238E27FC236}">
                  <a16:creationId xmlns:a16="http://schemas.microsoft.com/office/drawing/2014/main" id="{2855559D-2763-42E8-903F-C3DD80EDB667}"/>
                </a:ext>
              </a:extLst>
            </p:cNvPr>
            <p:cNvSpPr/>
            <p:nvPr/>
          </p:nvSpPr>
          <p:spPr>
            <a:xfrm>
              <a:off x="2894305" y="3274419"/>
              <a:ext cx="3708218" cy="647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700" dirty="0">
                  <a:solidFill>
                    <a:srgbClr val="0B2757"/>
                  </a:solidFill>
                </a:rPr>
                <a:t>1. Medidas generales de aplicación </a:t>
              </a:r>
            </a:p>
            <a:p>
              <a:pPr algn="ctr"/>
              <a:r>
                <a:rPr lang="es-ES" sz="1700" dirty="0">
                  <a:solidFill>
                    <a:srgbClr val="0B2757"/>
                  </a:solidFill>
                </a:rPr>
                <a:t>y principios Generales</a:t>
              </a:r>
              <a:endParaRPr lang="es-SV" sz="1700" dirty="0">
                <a:solidFill>
                  <a:srgbClr val="0B2757"/>
                </a:solidFill>
              </a:endParaRPr>
            </a:p>
          </p:txBody>
        </p:sp>
        <p:sp>
          <p:nvSpPr>
            <p:cNvPr id="116" name="Triángulo isósceles 115">
              <a:extLst>
                <a:ext uri="{FF2B5EF4-FFF2-40B4-BE49-F238E27FC236}">
                  <a16:creationId xmlns:a16="http://schemas.microsoft.com/office/drawing/2014/main" id="{1A80AE88-9C9C-4422-885F-02804FFC6A0B}"/>
                </a:ext>
              </a:extLst>
            </p:cNvPr>
            <p:cNvSpPr>
              <a:spLocks noChangeAspect="1"/>
            </p:cNvSpPr>
            <p:nvPr/>
          </p:nvSpPr>
          <p:spPr>
            <a:xfrm rot="10800000">
              <a:off x="6228057" y="3274419"/>
              <a:ext cx="762182" cy="653187"/>
            </a:xfrm>
            <a:prstGeom prst="triangle">
              <a:avLst/>
            </a:prstGeom>
            <a:solidFill>
              <a:srgbClr val="951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7" name="Triángulo isósceles 116">
              <a:extLst>
                <a:ext uri="{FF2B5EF4-FFF2-40B4-BE49-F238E27FC236}">
                  <a16:creationId xmlns:a16="http://schemas.microsoft.com/office/drawing/2014/main" id="{640D23C7-F0D1-49C0-9FA4-02CFD40D6E6A}"/>
                </a:ext>
              </a:extLst>
            </p:cNvPr>
            <p:cNvSpPr>
              <a:spLocks noChangeAspect="1"/>
            </p:cNvSpPr>
            <p:nvPr/>
          </p:nvSpPr>
          <p:spPr>
            <a:xfrm>
              <a:off x="2500346" y="3271552"/>
              <a:ext cx="762182" cy="653187"/>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pic>
        <p:nvPicPr>
          <p:cNvPr id="118" name="Imagen 117" descr="Imagen que contiene dibujo&#10;&#10;Descripción generada automáticamente">
            <a:extLst>
              <a:ext uri="{FF2B5EF4-FFF2-40B4-BE49-F238E27FC236}">
                <a16:creationId xmlns:a16="http://schemas.microsoft.com/office/drawing/2014/main" id="{AB016966-03B3-46A2-A9E9-F54076B8E1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19" name="Imagen 118" descr="Imagen que contiene libro&#10;&#10;Descripción generada automáticamente">
            <a:extLst>
              <a:ext uri="{FF2B5EF4-FFF2-40B4-BE49-F238E27FC236}">
                <a16:creationId xmlns:a16="http://schemas.microsoft.com/office/drawing/2014/main" id="{131ED3C0-014F-488D-8976-736F5208E0B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Tree>
    <p:extLst>
      <p:ext uri="{BB962C8B-B14F-4D97-AF65-F5344CB8AC3E}">
        <p14:creationId xmlns:p14="http://schemas.microsoft.com/office/powerpoint/2010/main" val="9056149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45"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1500"/>
                                        <p:tgtEl>
                                          <p:spTgt spid="110"/>
                                        </p:tgtEl>
                                      </p:cBhvr>
                                    </p:animEffect>
                                    <p:anim calcmode="lin" valueType="num">
                                      <p:cBhvr>
                                        <p:cTn id="11" dur="1500" fill="hold"/>
                                        <p:tgtEl>
                                          <p:spTgt spid="110"/>
                                        </p:tgtEl>
                                        <p:attrNameLst>
                                          <p:attrName>ppt_w</p:attrName>
                                        </p:attrNameLst>
                                      </p:cBhvr>
                                      <p:tavLst>
                                        <p:tav tm="0" fmla="#ppt_w*sin(2.5*pi*$)">
                                          <p:val>
                                            <p:fltVal val="0"/>
                                          </p:val>
                                        </p:tav>
                                        <p:tav tm="100000">
                                          <p:val>
                                            <p:fltVal val="1"/>
                                          </p:val>
                                        </p:tav>
                                      </p:tavLst>
                                    </p:anim>
                                    <p:anim calcmode="lin" valueType="num">
                                      <p:cBhvr>
                                        <p:cTn id="12" dur="1500" fill="hold"/>
                                        <p:tgtEl>
                                          <p:spTgt spid="110"/>
                                        </p:tgtEl>
                                        <p:attrNameLst>
                                          <p:attrName>ppt_h</p:attrName>
                                        </p:attrNameLst>
                                      </p:cBhvr>
                                      <p:tavLst>
                                        <p:tav tm="0">
                                          <p:val>
                                            <p:strVal val="#ppt_h"/>
                                          </p:val>
                                        </p:tav>
                                        <p:tav tm="100000">
                                          <p:val>
                                            <p:strVal val="#ppt_h"/>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113"/>
                                        </p:tgtEl>
                                        <p:attrNameLst>
                                          <p:attrName>style.visibility</p:attrName>
                                        </p:attrNameLst>
                                      </p:cBhvr>
                                      <p:to>
                                        <p:strVal val="visible"/>
                                      </p:to>
                                    </p:set>
                                    <p:anim calcmode="lin" valueType="num">
                                      <p:cBhvr>
                                        <p:cTn id="15" dur="1000" fill="hold"/>
                                        <p:tgtEl>
                                          <p:spTgt spid="113"/>
                                        </p:tgtEl>
                                        <p:attrNameLst>
                                          <p:attrName>ppt_w</p:attrName>
                                        </p:attrNameLst>
                                      </p:cBhvr>
                                      <p:tavLst>
                                        <p:tav tm="0">
                                          <p:val>
                                            <p:fltVal val="0"/>
                                          </p:val>
                                        </p:tav>
                                        <p:tav tm="100000">
                                          <p:val>
                                            <p:strVal val="#ppt_w"/>
                                          </p:val>
                                        </p:tav>
                                      </p:tavLst>
                                    </p:anim>
                                    <p:anim calcmode="lin" valueType="num">
                                      <p:cBhvr>
                                        <p:cTn id="16" dur="1000" fill="hold"/>
                                        <p:tgtEl>
                                          <p:spTgt spid="113"/>
                                        </p:tgtEl>
                                        <p:attrNameLst>
                                          <p:attrName>ppt_h</p:attrName>
                                        </p:attrNameLst>
                                      </p:cBhvr>
                                      <p:tavLst>
                                        <p:tav tm="0">
                                          <p:val>
                                            <p:fltVal val="0"/>
                                          </p:val>
                                        </p:tav>
                                        <p:tav tm="100000">
                                          <p:val>
                                            <p:strVal val="#ppt_h"/>
                                          </p:val>
                                        </p:tav>
                                      </p:tavLst>
                                    </p:anim>
                                    <p:anim calcmode="lin" valueType="num">
                                      <p:cBhvr>
                                        <p:cTn id="17" dur="1000" fill="hold"/>
                                        <p:tgtEl>
                                          <p:spTgt spid="113"/>
                                        </p:tgtEl>
                                        <p:attrNameLst>
                                          <p:attrName>style.rotation</p:attrName>
                                        </p:attrNameLst>
                                      </p:cBhvr>
                                      <p:tavLst>
                                        <p:tav tm="0">
                                          <p:val>
                                            <p:fltVal val="90"/>
                                          </p:val>
                                        </p:tav>
                                        <p:tav tm="100000">
                                          <p:val>
                                            <p:fltVal val="0"/>
                                          </p:val>
                                        </p:tav>
                                      </p:tavLst>
                                    </p:anim>
                                    <p:animEffect transition="in" filter="fade">
                                      <p:cBhvr>
                                        <p:cTn id="18" dur="1000"/>
                                        <p:tgtEl>
                                          <p:spTgt spid="11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anim calcmode="lin" valueType="num">
                                      <p:cBhvr>
                                        <p:cTn id="21" dur="500" fill="hold"/>
                                        <p:tgtEl>
                                          <p:spTgt spid="109"/>
                                        </p:tgtEl>
                                        <p:attrNameLst>
                                          <p:attrName>ppt_w</p:attrName>
                                        </p:attrNameLst>
                                      </p:cBhvr>
                                      <p:tavLst>
                                        <p:tav tm="0">
                                          <p:val>
                                            <p:fltVal val="0"/>
                                          </p:val>
                                        </p:tav>
                                        <p:tav tm="100000">
                                          <p:val>
                                            <p:strVal val="#ppt_w"/>
                                          </p:val>
                                        </p:tav>
                                      </p:tavLst>
                                    </p:anim>
                                    <p:anim calcmode="lin" valueType="num">
                                      <p:cBhvr>
                                        <p:cTn id="22" dur="500" fill="hold"/>
                                        <p:tgtEl>
                                          <p:spTgt spid="109"/>
                                        </p:tgtEl>
                                        <p:attrNameLst>
                                          <p:attrName>ppt_h</p:attrName>
                                        </p:attrNameLst>
                                      </p:cBhvr>
                                      <p:tavLst>
                                        <p:tav tm="0">
                                          <p:val>
                                            <p:fltVal val="0"/>
                                          </p:val>
                                        </p:tav>
                                        <p:tav tm="100000">
                                          <p:val>
                                            <p:strVal val="#ppt_h"/>
                                          </p:val>
                                        </p:tav>
                                      </p:tavLst>
                                    </p:anim>
                                    <p:animEffect transition="in" filter="fade">
                                      <p:cBhvr>
                                        <p:cTn id="23" dur="500"/>
                                        <p:tgtEl>
                                          <p:spTgt spid="109"/>
                                        </p:tgtEl>
                                      </p:cBhvr>
                                    </p:animEffect>
                                  </p:childTnLst>
                                </p:cTn>
                              </p:par>
                              <p:par>
                                <p:cTn id="24" presetID="45" presetClass="entr" presetSubtype="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1500"/>
                                        <p:tgtEl>
                                          <p:spTgt spid="112"/>
                                        </p:tgtEl>
                                      </p:cBhvr>
                                    </p:animEffect>
                                    <p:anim calcmode="lin" valueType="num">
                                      <p:cBhvr>
                                        <p:cTn id="27" dur="1500" fill="hold"/>
                                        <p:tgtEl>
                                          <p:spTgt spid="112"/>
                                        </p:tgtEl>
                                        <p:attrNameLst>
                                          <p:attrName>ppt_w</p:attrName>
                                        </p:attrNameLst>
                                      </p:cBhvr>
                                      <p:tavLst>
                                        <p:tav tm="0" fmla="#ppt_w*sin(2.5*pi*$)">
                                          <p:val>
                                            <p:fltVal val="0"/>
                                          </p:val>
                                        </p:tav>
                                        <p:tav tm="100000">
                                          <p:val>
                                            <p:fltVal val="1"/>
                                          </p:val>
                                        </p:tav>
                                      </p:tavLst>
                                    </p:anim>
                                    <p:anim calcmode="lin" valueType="num">
                                      <p:cBhvr>
                                        <p:cTn id="28" dur="1500" fill="hold"/>
                                        <p:tgtEl>
                                          <p:spTgt spid="112"/>
                                        </p:tgtEl>
                                        <p:attrNameLst>
                                          <p:attrName>ppt_h</p:attrName>
                                        </p:attrNameLst>
                                      </p:cBhvr>
                                      <p:tavLst>
                                        <p:tav tm="0">
                                          <p:val>
                                            <p:strVal val="#ppt_h"/>
                                          </p:val>
                                        </p:tav>
                                        <p:tav tm="100000">
                                          <p:val>
                                            <p:strVal val="#ppt_h"/>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 calcmode="lin" valueType="num">
                                      <p:cBhvr>
                                        <p:cTn id="31" dur="500" fill="hold"/>
                                        <p:tgtEl>
                                          <p:spTgt spid="111"/>
                                        </p:tgtEl>
                                        <p:attrNameLst>
                                          <p:attrName>ppt_w</p:attrName>
                                        </p:attrNameLst>
                                      </p:cBhvr>
                                      <p:tavLst>
                                        <p:tav tm="0">
                                          <p:val>
                                            <p:fltVal val="0"/>
                                          </p:val>
                                        </p:tav>
                                        <p:tav tm="100000">
                                          <p:val>
                                            <p:strVal val="#ppt_w"/>
                                          </p:val>
                                        </p:tav>
                                      </p:tavLst>
                                    </p:anim>
                                    <p:anim calcmode="lin" valueType="num">
                                      <p:cBhvr>
                                        <p:cTn id="32" dur="500" fill="hold"/>
                                        <p:tgtEl>
                                          <p:spTgt spid="111"/>
                                        </p:tgtEl>
                                        <p:attrNameLst>
                                          <p:attrName>ppt_h</p:attrName>
                                        </p:attrNameLst>
                                      </p:cBhvr>
                                      <p:tavLst>
                                        <p:tav tm="0">
                                          <p:val>
                                            <p:fltVal val="0"/>
                                          </p:val>
                                        </p:tav>
                                        <p:tav tm="100000">
                                          <p:val>
                                            <p:strVal val="#ppt_h"/>
                                          </p:val>
                                        </p:tav>
                                      </p:tavLst>
                                    </p:anim>
                                    <p:animEffect transition="in" filter="fade">
                                      <p:cBhvr>
                                        <p:cTn id="33" dur="500"/>
                                        <p:tgtEl>
                                          <p:spTgt spid="111"/>
                                        </p:tgtEl>
                                      </p:cBhvr>
                                    </p:animEffect>
                                  </p:childTnLst>
                                </p:cTn>
                              </p:par>
                            </p:childTnLst>
                          </p:cTn>
                        </p:par>
                        <p:par>
                          <p:cTn id="34" fill="hold">
                            <p:stCondLst>
                              <p:cond delay="1500"/>
                            </p:stCondLst>
                            <p:childTnLst>
                              <p:par>
                                <p:cTn id="35" presetID="22" presetClass="entr" presetSubtype="8" fill="hold" nodeType="after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left)">
                                      <p:cBhvr>
                                        <p:cTn id="37"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9" grpId="0" animBg="1"/>
      <p:bldP spid="110" grpId="0" animBg="1"/>
      <p:bldP spid="111" grpId="0" animBg="1"/>
      <p:bldP spid="112" grpId="0" animBg="1"/>
      <p:bldP spid="1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pic>
        <p:nvPicPr>
          <p:cNvPr id="14" name="Imagen 13" descr="Imagen que contiene dibujo&#10;&#10;Descripción generada automáticamente">
            <a:extLst>
              <a:ext uri="{FF2B5EF4-FFF2-40B4-BE49-F238E27FC236}">
                <a16:creationId xmlns:a16="http://schemas.microsoft.com/office/drawing/2014/main" id="{6015D6E5-0749-4858-81B0-DC7E2E6024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5" name="Imagen 14" descr="Imagen que contiene libro&#10;&#10;Descripción generada automáticamente">
            <a:extLst>
              <a:ext uri="{FF2B5EF4-FFF2-40B4-BE49-F238E27FC236}">
                <a16:creationId xmlns:a16="http://schemas.microsoft.com/office/drawing/2014/main" id="{0B61CB2A-44D4-442A-972C-7FC0FFB0FB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
        <p:nvSpPr>
          <p:cNvPr id="17" name="Rectangle 4">
            <a:extLst>
              <a:ext uri="{FF2B5EF4-FFF2-40B4-BE49-F238E27FC236}">
                <a16:creationId xmlns:a16="http://schemas.microsoft.com/office/drawing/2014/main" id="{D1FB70DE-9215-4AC1-BB44-7B89C988516C}"/>
              </a:ext>
            </a:extLst>
          </p:cNvPr>
          <p:cNvSpPr/>
          <p:nvPr/>
        </p:nvSpPr>
        <p:spPr>
          <a:xfrm>
            <a:off x="416860" y="1300925"/>
            <a:ext cx="5377280" cy="2672336"/>
          </a:xfrm>
          <a:prstGeom prst="rect">
            <a:avLst/>
          </a:prstGeom>
          <a:solidFill>
            <a:schemeClr val="accent1">
              <a:lumMod val="75000"/>
              <a:alpha val="66000"/>
            </a:schemeClr>
          </a:solidFill>
          <a:ln w="38100">
            <a:solidFill>
              <a:srgbClr val="951B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8" name="Rectangle 15">
            <a:extLst>
              <a:ext uri="{FF2B5EF4-FFF2-40B4-BE49-F238E27FC236}">
                <a16:creationId xmlns:a16="http://schemas.microsoft.com/office/drawing/2014/main" id="{9DD1417E-B0F7-4E0D-80EA-2C6A5E08884B}"/>
              </a:ext>
            </a:extLst>
          </p:cNvPr>
          <p:cNvSpPr/>
          <p:nvPr/>
        </p:nvSpPr>
        <p:spPr>
          <a:xfrm>
            <a:off x="116997" y="1399563"/>
            <a:ext cx="752762" cy="752762"/>
          </a:xfrm>
          <a:prstGeom prst="rect">
            <a:avLst/>
          </a:prstGeom>
          <a:solidFill>
            <a:srgbClr val="951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R5</a:t>
            </a:r>
            <a:endParaRPr lang="ko-KR" altLang="en-US" sz="3200" dirty="0">
              <a:solidFill>
                <a:schemeClr val="bg1"/>
              </a:solidFill>
            </a:endParaRPr>
          </a:p>
        </p:txBody>
      </p:sp>
      <p:grpSp>
        <p:nvGrpSpPr>
          <p:cNvPr id="19" name="Group 21">
            <a:extLst>
              <a:ext uri="{FF2B5EF4-FFF2-40B4-BE49-F238E27FC236}">
                <a16:creationId xmlns:a16="http://schemas.microsoft.com/office/drawing/2014/main" id="{84CB1867-6A29-45A8-8325-264AB8238359}"/>
              </a:ext>
            </a:extLst>
          </p:cNvPr>
          <p:cNvGrpSpPr/>
          <p:nvPr/>
        </p:nvGrpSpPr>
        <p:grpSpPr>
          <a:xfrm>
            <a:off x="1021976" y="1375834"/>
            <a:ext cx="8967470" cy="2561103"/>
            <a:chOff x="2971134" y="2222531"/>
            <a:chExt cx="3096344" cy="8567434"/>
          </a:xfrm>
        </p:grpSpPr>
        <p:sp>
          <p:nvSpPr>
            <p:cNvPr id="20" name="TextBox 22">
              <a:extLst>
                <a:ext uri="{FF2B5EF4-FFF2-40B4-BE49-F238E27FC236}">
                  <a16:creationId xmlns:a16="http://schemas.microsoft.com/office/drawing/2014/main" id="{02428CA8-444C-4278-AC15-C21E22EED46C}"/>
                </a:ext>
              </a:extLst>
            </p:cNvPr>
            <p:cNvSpPr txBox="1"/>
            <p:nvPr/>
          </p:nvSpPr>
          <p:spPr>
            <a:xfrm>
              <a:off x="2971134" y="2222531"/>
              <a:ext cx="3096344" cy="1338453"/>
            </a:xfrm>
            <a:prstGeom prst="rect">
              <a:avLst/>
            </a:prstGeom>
            <a:noFill/>
          </p:spPr>
          <p:txBody>
            <a:bodyPr wrap="square" rtlCol="0" anchor="ctr">
              <a:spAutoFit/>
            </a:bodyPr>
            <a:lstStyle/>
            <a:p>
              <a:r>
                <a:rPr lang="en-US" altLang="ko-KR" sz="2000" b="1" dirty="0">
                  <a:solidFill>
                    <a:schemeClr val="bg1"/>
                  </a:solidFill>
                  <a:latin typeface="Arial" pitchFamily="34" charset="0"/>
                  <a:cs typeface="Arial" pitchFamily="34" charset="0"/>
                </a:rPr>
                <a:t>LEGISLACIÓN</a:t>
              </a:r>
              <a:endParaRPr lang="ko-KR" altLang="en-US" sz="2000" b="1" dirty="0">
                <a:solidFill>
                  <a:schemeClr val="bg1"/>
                </a:solidFill>
                <a:latin typeface="Arial" pitchFamily="34" charset="0"/>
                <a:cs typeface="Arial" pitchFamily="34" charset="0"/>
              </a:endParaRPr>
            </a:p>
          </p:txBody>
        </p:sp>
        <p:sp>
          <p:nvSpPr>
            <p:cNvPr id="21" name="TextBox 23">
              <a:extLst>
                <a:ext uri="{FF2B5EF4-FFF2-40B4-BE49-F238E27FC236}">
                  <a16:creationId xmlns:a16="http://schemas.microsoft.com/office/drawing/2014/main" id="{E7F4DC32-4EF4-4C9B-8DA2-8786DEBFFEA6}"/>
                </a:ext>
              </a:extLst>
            </p:cNvPr>
            <p:cNvSpPr txBox="1"/>
            <p:nvPr/>
          </p:nvSpPr>
          <p:spPr>
            <a:xfrm>
              <a:off x="2971134" y="3274045"/>
              <a:ext cx="1590927" cy="7515920"/>
            </a:xfrm>
            <a:prstGeom prst="rect">
              <a:avLst/>
            </a:prstGeom>
            <a:noFill/>
          </p:spPr>
          <p:txBody>
            <a:bodyPr wrap="square" rtlCol="0">
              <a:spAutoFit/>
            </a:bodyPr>
            <a:lstStyle/>
            <a:p>
              <a:pPr algn="just"/>
              <a:r>
                <a:rPr lang="es-ES_tradnl" sz="2000" b="1" dirty="0">
                  <a:solidFill>
                    <a:schemeClr val="bg1"/>
                  </a:solidFill>
                </a:rPr>
                <a:t>A</a:t>
              </a:r>
              <a:r>
                <a:rPr lang="es-ES_tradnl" sz="2000" dirty="0">
                  <a:solidFill>
                    <a:schemeClr val="bg1"/>
                  </a:solidFill>
                </a:rPr>
                <a:t>signar recursos humanos, técnicos y financieros para mayor aplicación Sistema Nacional de Protección Integral. </a:t>
              </a:r>
            </a:p>
            <a:p>
              <a:r>
                <a:rPr lang="es-ES_tradnl" sz="2000" b="1" dirty="0">
                  <a:solidFill>
                    <a:schemeClr val="bg1"/>
                  </a:solidFill>
                  <a:latin typeface="Arial" pitchFamily="34" charset="0"/>
                  <a:cs typeface="Arial" pitchFamily="34" charset="0"/>
                </a:rPr>
                <a:t>REVISAR LA NORMATIVA </a:t>
              </a:r>
            </a:p>
            <a:p>
              <a:pPr algn="just"/>
              <a:r>
                <a:rPr lang="es-ES_tradnl" sz="2000" dirty="0">
                  <a:solidFill>
                    <a:schemeClr val="bg1"/>
                  </a:solidFill>
                </a:rPr>
                <a:t>De procedimientos administrativos y judiciales para garantizar a NNA el acceso a los servicios de protección y a la justicia. </a:t>
              </a:r>
            </a:p>
          </p:txBody>
        </p:sp>
      </p:grpSp>
      <p:sp>
        <p:nvSpPr>
          <p:cNvPr id="22" name="Rectangle 4">
            <a:extLst>
              <a:ext uri="{FF2B5EF4-FFF2-40B4-BE49-F238E27FC236}">
                <a16:creationId xmlns:a16="http://schemas.microsoft.com/office/drawing/2014/main" id="{C3F987F0-309E-4303-B667-896FFCAC04DE}"/>
              </a:ext>
            </a:extLst>
          </p:cNvPr>
          <p:cNvSpPr/>
          <p:nvPr/>
        </p:nvSpPr>
        <p:spPr>
          <a:xfrm>
            <a:off x="461229" y="4193095"/>
            <a:ext cx="5332912" cy="1584661"/>
          </a:xfrm>
          <a:prstGeom prst="rect">
            <a:avLst/>
          </a:prstGeom>
          <a:solidFill>
            <a:schemeClr val="accent1">
              <a:lumMod val="75000"/>
              <a:alpha val="66000"/>
            </a:schemeClr>
          </a:solidFill>
          <a:ln w="38100">
            <a:solidFill>
              <a:srgbClr val="951B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23" name="Rectangle 15">
            <a:extLst>
              <a:ext uri="{FF2B5EF4-FFF2-40B4-BE49-F238E27FC236}">
                <a16:creationId xmlns:a16="http://schemas.microsoft.com/office/drawing/2014/main" id="{11BB03D2-7F83-4E02-8733-804E097C84C0}"/>
              </a:ext>
            </a:extLst>
          </p:cNvPr>
          <p:cNvSpPr/>
          <p:nvPr/>
        </p:nvSpPr>
        <p:spPr>
          <a:xfrm>
            <a:off x="161366" y="4291733"/>
            <a:ext cx="752762" cy="752762"/>
          </a:xfrm>
          <a:prstGeom prst="rect">
            <a:avLst/>
          </a:prstGeom>
          <a:solidFill>
            <a:srgbClr val="951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R6</a:t>
            </a:r>
            <a:endParaRPr lang="ko-KR" altLang="en-US" sz="3200" dirty="0">
              <a:solidFill>
                <a:schemeClr val="bg1"/>
              </a:solidFill>
            </a:endParaRPr>
          </a:p>
        </p:txBody>
      </p:sp>
      <p:grpSp>
        <p:nvGrpSpPr>
          <p:cNvPr id="24" name="Group 21">
            <a:extLst>
              <a:ext uri="{FF2B5EF4-FFF2-40B4-BE49-F238E27FC236}">
                <a16:creationId xmlns:a16="http://schemas.microsoft.com/office/drawing/2014/main" id="{F7809F12-AC68-448D-A928-C345099C5D65}"/>
              </a:ext>
            </a:extLst>
          </p:cNvPr>
          <p:cNvGrpSpPr/>
          <p:nvPr/>
        </p:nvGrpSpPr>
        <p:grpSpPr>
          <a:xfrm>
            <a:off x="1066344" y="4268004"/>
            <a:ext cx="4884290" cy="1329997"/>
            <a:chOff x="2971133" y="2222531"/>
            <a:chExt cx="3096345" cy="4449122"/>
          </a:xfrm>
        </p:grpSpPr>
        <p:sp>
          <p:nvSpPr>
            <p:cNvPr id="25" name="TextBox 22">
              <a:extLst>
                <a:ext uri="{FF2B5EF4-FFF2-40B4-BE49-F238E27FC236}">
                  <a16:creationId xmlns:a16="http://schemas.microsoft.com/office/drawing/2014/main" id="{D58CDA78-CDB1-4398-9B0A-40F4F8F2B28F}"/>
                </a:ext>
              </a:extLst>
            </p:cNvPr>
            <p:cNvSpPr txBox="1"/>
            <p:nvPr/>
          </p:nvSpPr>
          <p:spPr>
            <a:xfrm>
              <a:off x="2971134" y="2222531"/>
              <a:ext cx="3096344" cy="1338453"/>
            </a:xfrm>
            <a:prstGeom prst="rect">
              <a:avLst/>
            </a:prstGeom>
            <a:noFill/>
          </p:spPr>
          <p:txBody>
            <a:bodyPr wrap="square" rtlCol="0" anchor="ctr">
              <a:spAutoFit/>
            </a:bodyPr>
            <a:lstStyle/>
            <a:p>
              <a:r>
                <a:rPr lang="es-ES_tradnl" sz="2000" b="1" dirty="0">
                  <a:solidFill>
                    <a:schemeClr val="bg1"/>
                  </a:solidFill>
                </a:rPr>
                <a:t>POLÍTICA Y ESTRATEGIAS INTEGRALES</a:t>
              </a:r>
              <a:endParaRPr lang="es-SV" sz="2000" dirty="0">
                <a:solidFill>
                  <a:schemeClr val="bg1"/>
                </a:solidFill>
              </a:endParaRPr>
            </a:p>
          </p:txBody>
        </p:sp>
        <p:sp>
          <p:nvSpPr>
            <p:cNvPr id="26" name="TextBox 23">
              <a:extLst>
                <a:ext uri="{FF2B5EF4-FFF2-40B4-BE49-F238E27FC236}">
                  <a16:creationId xmlns:a16="http://schemas.microsoft.com/office/drawing/2014/main" id="{C76C52BE-8A2E-41F1-AC43-DFBD9290DB4A}"/>
                </a:ext>
              </a:extLst>
            </p:cNvPr>
            <p:cNvSpPr txBox="1"/>
            <p:nvPr/>
          </p:nvSpPr>
          <p:spPr>
            <a:xfrm>
              <a:off x="2971133" y="3274045"/>
              <a:ext cx="2997137" cy="3397608"/>
            </a:xfrm>
            <a:prstGeom prst="rect">
              <a:avLst/>
            </a:prstGeom>
            <a:noFill/>
          </p:spPr>
          <p:txBody>
            <a:bodyPr wrap="square" rtlCol="0">
              <a:spAutoFit/>
            </a:bodyPr>
            <a:lstStyle/>
            <a:p>
              <a:pPr algn="just"/>
              <a:r>
                <a:rPr lang="es-ES_tradnl" sz="2000" dirty="0">
                  <a:solidFill>
                    <a:schemeClr val="bg1"/>
                  </a:solidFill>
                </a:rPr>
                <a:t>Aprobación planes de acción actualizados de la PNPNA para que se aplique en lo local con los recursos suficientes.</a:t>
              </a:r>
            </a:p>
          </p:txBody>
        </p:sp>
      </p:grpSp>
      <p:sp>
        <p:nvSpPr>
          <p:cNvPr id="27" name="Rectangle 4">
            <a:extLst>
              <a:ext uri="{FF2B5EF4-FFF2-40B4-BE49-F238E27FC236}">
                <a16:creationId xmlns:a16="http://schemas.microsoft.com/office/drawing/2014/main" id="{E10C8CED-8634-4C88-86B2-2E9723919663}"/>
              </a:ext>
            </a:extLst>
          </p:cNvPr>
          <p:cNvSpPr/>
          <p:nvPr/>
        </p:nvSpPr>
        <p:spPr>
          <a:xfrm>
            <a:off x="6393866" y="442135"/>
            <a:ext cx="4731788" cy="2291829"/>
          </a:xfrm>
          <a:prstGeom prst="rect">
            <a:avLst/>
          </a:prstGeom>
          <a:solidFill>
            <a:schemeClr val="accent1">
              <a:lumMod val="75000"/>
              <a:alpha val="66000"/>
            </a:schemeClr>
          </a:solidFill>
          <a:ln w="38100">
            <a:solidFill>
              <a:srgbClr val="951B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28" name="Rectangle 15">
            <a:extLst>
              <a:ext uri="{FF2B5EF4-FFF2-40B4-BE49-F238E27FC236}">
                <a16:creationId xmlns:a16="http://schemas.microsoft.com/office/drawing/2014/main" id="{62F87F90-D024-463F-8F2A-D587AF37F213}"/>
              </a:ext>
            </a:extLst>
          </p:cNvPr>
          <p:cNvSpPr/>
          <p:nvPr/>
        </p:nvSpPr>
        <p:spPr>
          <a:xfrm>
            <a:off x="6094003" y="540773"/>
            <a:ext cx="752762" cy="752762"/>
          </a:xfrm>
          <a:prstGeom prst="rect">
            <a:avLst/>
          </a:prstGeom>
          <a:solidFill>
            <a:srgbClr val="951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R7</a:t>
            </a:r>
            <a:endParaRPr lang="ko-KR" altLang="en-US" sz="3200" dirty="0">
              <a:solidFill>
                <a:schemeClr val="bg1"/>
              </a:solidFill>
            </a:endParaRPr>
          </a:p>
        </p:txBody>
      </p:sp>
      <p:sp>
        <p:nvSpPr>
          <p:cNvPr id="29" name="Rectángulo 28">
            <a:extLst>
              <a:ext uri="{FF2B5EF4-FFF2-40B4-BE49-F238E27FC236}">
                <a16:creationId xmlns:a16="http://schemas.microsoft.com/office/drawing/2014/main" id="{353562D8-BF3C-4411-80E2-2D617F29BE30}"/>
              </a:ext>
            </a:extLst>
          </p:cNvPr>
          <p:cNvSpPr/>
          <p:nvPr/>
        </p:nvSpPr>
        <p:spPr>
          <a:xfrm>
            <a:off x="6846765" y="716054"/>
            <a:ext cx="4209161" cy="1938992"/>
          </a:xfrm>
          <a:prstGeom prst="rect">
            <a:avLst/>
          </a:prstGeom>
        </p:spPr>
        <p:txBody>
          <a:bodyPr wrap="square">
            <a:spAutoFit/>
          </a:bodyPr>
          <a:lstStyle/>
          <a:p>
            <a:pPr algn="just"/>
            <a:r>
              <a:rPr lang="es-ES_tradnl" sz="2000" dirty="0">
                <a:solidFill>
                  <a:schemeClr val="bg1"/>
                </a:solidFill>
              </a:rPr>
              <a:t>Mayor definición de las funciones del CONNA e ISNA para una eficaz cooperación, especialmente, en sistemas de gestión y bases de datos para registrar y supervisar a proveedores de servicios.</a:t>
            </a:r>
            <a:endParaRPr lang="es-SV" sz="2000" dirty="0">
              <a:solidFill>
                <a:schemeClr val="bg1"/>
              </a:solidFill>
            </a:endParaRPr>
          </a:p>
        </p:txBody>
      </p:sp>
      <p:sp>
        <p:nvSpPr>
          <p:cNvPr id="30" name="TextBox 22">
            <a:extLst>
              <a:ext uri="{FF2B5EF4-FFF2-40B4-BE49-F238E27FC236}">
                <a16:creationId xmlns:a16="http://schemas.microsoft.com/office/drawing/2014/main" id="{E9A77710-5618-4171-88CC-E3DEF87D559E}"/>
              </a:ext>
            </a:extLst>
          </p:cNvPr>
          <p:cNvSpPr txBox="1"/>
          <p:nvPr/>
        </p:nvSpPr>
        <p:spPr>
          <a:xfrm>
            <a:off x="6857287" y="432899"/>
            <a:ext cx="2600903" cy="400110"/>
          </a:xfrm>
          <a:prstGeom prst="rect">
            <a:avLst/>
          </a:prstGeom>
          <a:noFill/>
        </p:spPr>
        <p:txBody>
          <a:bodyPr wrap="square" rtlCol="0" anchor="ctr">
            <a:spAutoFit/>
          </a:bodyPr>
          <a:lstStyle/>
          <a:p>
            <a:r>
              <a:rPr lang="es-ES_tradnl" sz="2000" b="1" dirty="0">
                <a:solidFill>
                  <a:schemeClr val="bg1"/>
                </a:solidFill>
              </a:rPr>
              <a:t>COORDINACIÓN </a:t>
            </a:r>
            <a:endParaRPr lang="es-SV" sz="2000" dirty="0">
              <a:solidFill>
                <a:schemeClr val="bg1"/>
              </a:solidFill>
            </a:endParaRPr>
          </a:p>
        </p:txBody>
      </p:sp>
      <p:sp>
        <p:nvSpPr>
          <p:cNvPr id="31" name="Rectangle 4">
            <a:extLst>
              <a:ext uri="{FF2B5EF4-FFF2-40B4-BE49-F238E27FC236}">
                <a16:creationId xmlns:a16="http://schemas.microsoft.com/office/drawing/2014/main" id="{C3189F18-01A6-4CC9-9A6B-D73E4992705F}"/>
              </a:ext>
            </a:extLst>
          </p:cNvPr>
          <p:cNvSpPr/>
          <p:nvPr/>
        </p:nvSpPr>
        <p:spPr>
          <a:xfrm>
            <a:off x="6402714" y="2962756"/>
            <a:ext cx="4722940" cy="3354471"/>
          </a:xfrm>
          <a:prstGeom prst="rect">
            <a:avLst/>
          </a:prstGeom>
          <a:solidFill>
            <a:schemeClr val="accent1">
              <a:lumMod val="75000"/>
              <a:alpha val="66000"/>
            </a:schemeClr>
          </a:solidFill>
          <a:ln w="38100">
            <a:solidFill>
              <a:srgbClr val="951B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32" name="Rectangle 15">
            <a:extLst>
              <a:ext uri="{FF2B5EF4-FFF2-40B4-BE49-F238E27FC236}">
                <a16:creationId xmlns:a16="http://schemas.microsoft.com/office/drawing/2014/main" id="{957398D9-18CC-4DE1-A601-EA8C3825621B}"/>
              </a:ext>
            </a:extLst>
          </p:cNvPr>
          <p:cNvSpPr/>
          <p:nvPr/>
        </p:nvSpPr>
        <p:spPr>
          <a:xfrm>
            <a:off x="6102852" y="3106303"/>
            <a:ext cx="752762" cy="752762"/>
          </a:xfrm>
          <a:prstGeom prst="rect">
            <a:avLst/>
          </a:prstGeom>
          <a:solidFill>
            <a:srgbClr val="951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R8</a:t>
            </a:r>
            <a:endParaRPr lang="ko-KR" altLang="en-US" sz="3200" dirty="0">
              <a:solidFill>
                <a:schemeClr val="bg1"/>
              </a:solidFill>
            </a:endParaRPr>
          </a:p>
        </p:txBody>
      </p:sp>
      <p:sp>
        <p:nvSpPr>
          <p:cNvPr id="35" name="CuadroTexto 34">
            <a:extLst>
              <a:ext uri="{FF2B5EF4-FFF2-40B4-BE49-F238E27FC236}">
                <a16:creationId xmlns:a16="http://schemas.microsoft.com/office/drawing/2014/main" id="{C5639DD1-BC8B-4BEA-9659-BB7877C01899}"/>
              </a:ext>
            </a:extLst>
          </p:cNvPr>
          <p:cNvSpPr txBox="1"/>
          <p:nvPr/>
        </p:nvSpPr>
        <p:spPr>
          <a:xfrm>
            <a:off x="6846765" y="3038801"/>
            <a:ext cx="4209162" cy="3170099"/>
          </a:xfrm>
          <a:prstGeom prst="rect">
            <a:avLst/>
          </a:prstGeom>
          <a:noFill/>
          <a:effectLst>
            <a:outerShdw blurRad="50800" dist="38100" dir="2700000" algn="tl" rotWithShape="0">
              <a:prstClr val="black">
                <a:alpha val="40000"/>
              </a:prstClr>
            </a:outerShdw>
          </a:effectLst>
        </p:spPr>
        <p:txBody>
          <a:bodyPr wrap="square" rtlCol="0">
            <a:spAutoFit/>
          </a:bodyPr>
          <a:lstStyle/>
          <a:p>
            <a:r>
              <a:rPr lang="es-ES_tradnl" sz="2000" b="1" dirty="0">
                <a:solidFill>
                  <a:schemeClr val="bg1"/>
                </a:solidFill>
              </a:rPr>
              <a:t>ASIGNACIÓN DE RECURSOS</a:t>
            </a:r>
          </a:p>
          <a:p>
            <a:pPr marL="342900" indent="-342900" algn="just">
              <a:buFont typeface="Wingdings" panose="05000000000000000000" pitchFamily="2" charset="2"/>
              <a:buChar char="§"/>
            </a:pPr>
            <a:r>
              <a:rPr lang="es-ES_tradnl" sz="2000" dirty="0">
                <a:solidFill>
                  <a:schemeClr val="bg1"/>
                </a:solidFill>
              </a:rPr>
              <a:t>Establecer un proceso de elaboración de presupuestos con perspectiva de derechos de NNA, y aumentar las asignaciones en salud y educación.</a:t>
            </a:r>
            <a:endParaRPr lang="es-SV" sz="2000" dirty="0">
              <a:solidFill>
                <a:schemeClr val="bg1"/>
              </a:solidFill>
            </a:endParaRPr>
          </a:p>
          <a:p>
            <a:pPr marL="342900" indent="-342900" algn="just">
              <a:buFont typeface="Wingdings" panose="05000000000000000000" pitchFamily="2" charset="2"/>
              <a:buChar char="§"/>
            </a:pPr>
            <a:r>
              <a:rPr lang="es-ES_tradnl" sz="2000" dirty="0">
                <a:solidFill>
                  <a:schemeClr val="bg1"/>
                </a:solidFill>
              </a:rPr>
              <a:t>Capacitar periódicamente a profesionales que trabajan con NNA (policía, fiscales, jueces y funcionarios de fronteras).</a:t>
            </a:r>
            <a:endParaRPr lang="es-SV" sz="2000" dirty="0">
              <a:solidFill>
                <a:schemeClr val="bg1"/>
              </a:solidFill>
            </a:endParaRPr>
          </a:p>
        </p:txBody>
      </p:sp>
    </p:spTree>
    <p:extLst>
      <p:ext uri="{BB962C8B-B14F-4D97-AF65-F5344CB8AC3E}">
        <p14:creationId xmlns:p14="http://schemas.microsoft.com/office/powerpoint/2010/main" val="1390444053"/>
      </p:ext>
    </p:extLst>
  </p:cSld>
  <p:clrMapOvr>
    <a:masterClrMapping/>
  </p:clrMapOvr>
  <p:transition spd="slow" advClick="0">
    <p:wipe dir="d"/>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pic>
        <p:nvPicPr>
          <p:cNvPr id="14" name="Imagen 13" descr="Imagen que contiene dibujo&#10;&#10;Descripción generada automáticamente">
            <a:extLst>
              <a:ext uri="{FF2B5EF4-FFF2-40B4-BE49-F238E27FC236}">
                <a16:creationId xmlns:a16="http://schemas.microsoft.com/office/drawing/2014/main" id="{6015D6E5-0749-4858-81B0-DC7E2E6024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5" name="Imagen 14" descr="Imagen que contiene libro&#10;&#10;Descripción generada automáticamente">
            <a:extLst>
              <a:ext uri="{FF2B5EF4-FFF2-40B4-BE49-F238E27FC236}">
                <a16:creationId xmlns:a16="http://schemas.microsoft.com/office/drawing/2014/main" id="{0B61CB2A-44D4-442A-972C-7FC0FFB0FB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
        <p:nvSpPr>
          <p:cNvPr id="7" name="Rectangle 4">
            <a:extLst>
              <a:ext uri="{FF2B5EF4-FFF2-40B4-BE49-F238E27FC236}">
                <a16:creationId xmlns:a16="http://schemas.microsoft.com/office/drawing/2014/main" id="{08431772-48AF-4C31-A29B-034387B4D6C5}"/>
              </a:ext>
            </a:extLst>
          </p:cNvPr>
          <p:cNvSpPr/>
          <p:nvPr/>
        </p:nvSpPr>
        <p:spPr>
          <a:xfrm>
            <a:off x="693947" y="1430233"/>
            <a:ext cx="5046518" cy="2486198"/>
          </a:xfrm>
          <a:prstGeom prst="rect">
            <a:avLst/>
          </a:prstGeom>
          <a:solidFill>
            <a:schemeClr val="accent1">
              <a:lumMod val="75000"/>
              <a:alpha val="50000"/>
            </a:schemeClr>
          </a:solidFill>
          <a:ln w="38100">
            <a:solidFill>
              <a:srgbClr val="951B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8" name="Rectangle 15">
            <a:extLst>
              <a:ext uri="{FF2B5EF4-FFF2-40B4-BE49-F238E27FC236}">
                <a16:creationId xmlns:a16="http://schemas.microsoft.com/office/drawing/2014/main" id="{80C71AC0-8815-461F-8277-1CAEAC618058}"/>
              </a:ext>
            </a:extLst>
          </p:cNvPr>
          <p:cNvSpPr/>
          <p:nvPr/>
        </p:nvSpPr>
        <p:spPr>
          <a:xfrm>
            <a:off x="394084" y="1528871"/>
            <a:ext cx="904978" cy="752762"/>
          </a:xfrm>
          <a:prstGeom prst="rect">
            <a:avLst/>
          </a:prstGeom>
          <a:solidFill>
            <a:srgbClr val="951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R12</a:t>
            </a:r>
            <a:endParaRPr lang="ko-KR" altLang="en-US" sz="3200" dirty="0">
              <a:solidFill>
                <a:schemeClr val="bg1"/>
              </a:solidFill>
            </a:endParaRPr>
          </a:p>
        </p:txBody>
      </p:sp>
      <p:grpSp>
        <p:nvGrpSpPr>
          <p:cNvPr id="9" name="Group 21">
            <a:extLst>
              <a:ext uri="{FF2B5EF4-FFF2-40B4-BE49-F238E27FC236}">
                <a16:creationId xmlns:a16="http://schemas.microsoft.com/office/drawing/2014/main" id="{E0CF1C3B-1329-4F73-A954-7DD8E7C1B01D}"/>
              </a:ext>
            </a:extLst>
          </p:cNvPr>
          <p:cNvGrpSpPr/>
          <p:nvPr/>
        </p:nvGrpSpPr>
        <p:grpSpPr>
          <a:xfrm>
            <a:off x="1294637" y="1520531"/>
            <a:ext cx="4445830" cy="2331495"/>
            <a:chOff x="2969606" y="2274010"/>
            <a:chExt cx="1535084" cy="7799345"/>
          </a:xfrm>
        </p:grpSpPr>
        <p:sp>
          <p:nvSpPr>
            <p:cNvPr id="10" name="TextBox 22">
              <a:extLst>
                <a:ext uri="{FF2B5EF4-FFF2-40B4-BE49-F238E27FC236}">
                  <a16:creationId xmlns:a16="http://schemas.microsoft.com/office/drawing/2014/main" id="{3E90723F-012F-432F-B381-C1CB17F4EAAC}"/>
                </a:ext>
              </a:extLst>
            </p:cNvPr>
            <p:cNvSpPr txBox="1"/>
            <p:nvPr/>
          </p:nvSpPr>
          <p:spPr>
            <a:xfrm>
              <a:off x="2971134" y="2274010"/>
              <a:ext cx="1533556" cy="1235494"/>
            </a:xfrm>
            <a:prstGeom prst="rect">
              <a:avLst/>
            </a:prstGeom>
            <a:noFill/>
          </p:spPr>
          <p:txBody>
            <a:bodyPr wrap="square" rtlCol="0" anchor="ctr">
              <a:spAutoFit/>
            </a:bodyPr>
            <a:lstStyle/>
            <a:p>
              <a:r>
                <a:rPr lang="en-US" altLang="ko-KR" b="1" dirty="0">
                  <a:solidFill>
                    <a:schemeClr val="bg1"/>
                  </a:solidFill>
                  <a:latin typeface="Arial" pitchFamily="34" charset="0"/>
                  <a:cs typeface="Arial" pitchFamily="34" charset="0"/>
                </a:rPr>
                <a:t>COOPERACIÓN CON SOCIEDAD CIVIL</a:t>
              </a:r>
              <a:endParaRPr lang="ko-KR" altLang="en-US" b="1" dirty="0">
                <a:solidFill>
                  <a:schemeClr val="bg1"/>
                </a:solidFill>
                <a:latin typeface="Arial" pitchFamily="34" charset="0"/>
                <a:cs typeface="Arial" pitchFamily="34" charset="0"/>
              </a:endParaRPr>
            </a:p>
          </p:txBody>
        </p:sp>
        <p:sp>
          <p:nvSpPr>
            <p:cNvPr id="11" name="TextBox 23">
              <a:extLst>
                <a:ext uri="{FF2B5EF4-FFF2-40B4-BE49-F238E27FC236}">
                  <a16:creationId xmlns:a16="http://schemas.microsoft.com/office/drawing/2014/main" id="{A1457C44-E599-40B5-8489-D402A33558DD}"/>
                </a:ext>
              </a:extLst>
            </p:cNvPr>
            <p:cNvSpPr txBox="1"/>
            <p:nvPr/>
          </p:nvSpPr>
          <p:spPr>
            <a:xfrm>
              <a:off x="2969606" y="3587016"/>
              <a:ext cx="1428223" cy="6486339"/>
            </a:xfrm>
            <a:prstGeom prst="rect">
              <a:avLst/>
            </a:prstGeom>
            <a:noFill/>
          </p:spPr>
          <p:txBody>
            <a:bodyPr wrap="square" rtlCol="0">
              <a:spAutoFit/>
            </a:bodyPr>
            <a:lstStyle/>
            <a:p>
              <a:pPr algn="just"/>
              <a:r>
                <a:rPr lang="es-ES_tradnl" sz="2000" dirty="0">
                  <a:solidFill>
                    <a:schemeClr val="bg1"/>
                  </a:solidFill>
                </a:rPr>
                <a:t>Fortalecer la participación sistemática de la sociedad civil en la planificación, aplicación, seguimiento y evaluación de las políticas, planes y programas relacionados con los derechos de la niñez y adolescencia.</a:t>
              </a:r>
            </a:p>
          </p:txBody>
        </p:sp>
      </p:grpSp>
      <p:sp>
        <p:nvSpPr>
          <p:cNvPr id="12" name="Rectangle 4">
            <a:extLst>
              <a:ext uri="{FF2B5EF4-FFF2-40B4-BE49-F238E27FC236}">
                <a16:creationId xmlns:a16="http://schemas.microsoft.com/office/drawing/2014/main" id="{8F412C87-A99B-4573-BDA5-F54EA686D718}"/>
              </a:ext>
            </a:extLst>
          </p:cNvPr>
          <p:cNvSpPr/>
          <p:nvPr/>
        </p:nvSpPr>
        <p:spPr>
          <a:xfrm>
            <a:off x="6376716" y="748145"/>
            <a:ext cx="4516221" cy="5394769"/>
          </a:xfrm>
          <a:prstGeom prst="rect">
            <a:avLst/>
          </a:prstGeom>
          <a:solidFill>
            <a:schemeClr val="accent1">
              <a:lumMod val="75000"/>
              <a:alpha val="50000"/>
            </a:schemeClr>
          </a:solidFill>
          <a:ln w="38100">
            <a:solidFill>
              <a:srgbClr val="951B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13" name="Rectangle 15">
            <a:extLst>
              <a:ext uri="{FF2B5EF4-FFF2-40B4-BE49-F238E27FC236}">
                <a16:creationId xmlns:a16="http://schemas.microsoft.com/office/drawing/2014/main" id="{B81601B5-214E-485D-988D-68801D76EDE2}"/>
              </a:ext>
            </a:extLst>
          </p:cNvPr>
          <p:cNvSpPr/>
          <p:nvPr/>
        </p:nvSpPr>
        <p:spPr>
          <a:xfrm>
            <a:off x="5932298" y="1336460"/>
            <a:ext cx="1017550" cy="983625"/>
          </a:xfrm>
          <a:prstGeom prst="rect">
            <a:avLst/>
          </a:prstGeom>
          <a:solidFill>
            <a:srgbClr val="951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 13</a:t>
            </a:r>
            <a:endParaRPr lang="ko-KR" altLang="en-US" sz="3200" dirty="0">
              <a:solidFill>
                <a:schemeClr val="bg1"/>
              </a:solidFill>
            </a:endParaRPr>
          </a:p>
        </p:txBody>
      </p:sp>
      <p:grpSp>
        <p:nvGrpSpPr>
          <p:cNvPr id="16" name="Group 21">
            <a:extLst>
              <a:ext uri="{FF2B5EF4-FFF2-40B4-BE49-F238E27FC236}">
                <a16:creationId xmlns:a16="http://schemas.microsoft.com/office/drawing/2014/main" id="{711E6B6F-01C0-4F51-88E5-CF3132987110}"/>
              </a:ext>
            </a:extLst>
          </p:cNvPr>
          <p:cNvGrpSpPr/>
          <p:nvPr/>
        </p:nvGrpSpPr>
        <p:grpSpPr>
          <a:xfrm>
            <a:off x="6981833" y="1346662"/>
            <a:ext cx="4884288" cy="4585671"/>
            <a:chOff x="2971134" y="2379602"/>
            <a:chExt cx="3096344" cy="11739644"/>
          </a:xfrm>
        </p:grpSpPr>
        <p:sp>
          <p:nvSpPr>
            <p:cNvPr id="17" name="TextBox 22">
              <a:extLst>
                <a:ext uri="{FF2B5EF4-FFF2-40B4-BE49-F238E27FC236}">
                  <a16:creationId xmlns:a16="http://schemas.microsoft.com/office/drawing/2014/main" id="{972277B6-CF6A-431A-B20A-1CB24C2BDFEC}"/>
                </a:ext>
              </a:extLst>
            </p:cNvPr>
            <p:cNvSpPr txBox="1"/>
            <p:nvPr/>
          </p:nvSpPr>
          <p:spPr>
            <a:xfrm>
              <a:off x="2971134" y="2379602"/>
              <a:ext cx="3096344" cy="1024310"/>
            </a:xfrm>
            <a:prstGeom prst="rect">
              <a:avLst/>
            </a:prstGeom>
            <a:noFill/>
          </p:spPr>
          <p:txBody>
            <a:bodyPr wrap="square" rtlCol="0" anchor="ctr">
              <a:spAutoFit/>
            </a:bodyPr>
            <a:lstStyle/>
            <a:p>
              <a:r>
                <a:rPr lang="es-ES_tradnl" sz="2000" b="1" dirty="0">
                  <a:solidFill>
                    <a:schemeClr val="bg1"/>
                  </a:solidFill>
                </a:rPr>
                <a:t>NO DISCRIMINACIÓN</a:t>
              </a:r>
              <a:endParaRPr lang="es-SV" sz="2000" dirty="0">
                <a:solidFill>
                  <a:schemeClr val="bg1"/>
                </a:solidFill>
              </a:endParaRPr>
            </a:p>
          </p:txBody>
        </p:sp>
        <p:sp>
          <p:nvSpPr>
            <p:cNvPr id="18" name="TextBox 23">
              <a:extLst>
                <a:ext uri="{FF2B5EF4-FFF2-40B4-BE49-F238E27FC236}">
                  <a16:creationId xmlns:a16="http://schemas.microsoft.com/office/drawing/2014/main" id="{8A4E558C-5D92-4E07-AD01-9600C79396E4}"/>
                </a:ext>
              </a:extLst>
            </p:cNvPr>
            <p:cNvSpPr txBox="1"/>
            <p:nvPr/>
          </p:nvSpPr>
          <p:spPr>
            <a:xfrm>
              <a:off x="2971135" y="3560985"/>
              <a:ext cx="2410730" cy="10558261"/>
            </a:xfrm>
            <a:prstGeom prst="rect">
              <a:avLst/>
            </a:prstGeom>
            <a:noFill/>
          </p:spPr>
          <p:txBody>
            <a:bodyPr wrap="square" rtlCol="0">
              <a:spAutoFit/>
            </a:bodyPr>
            <a:lstStyle/>
            <a:p>
              <a:pPr marL="171450" indent="-171450" algn="just">
                <a:buFont typeface="Wingdings" panose="05000000000000000000" pitchFamily="2" charset="2"/>
                <a:buChar char="§"/>
              </a:pPr>
              <a:r>
                <a:rPr lang="es-ES_tradnl" sz="2000" dirty="0">
                  <a:solidFill>
                    <a:schemeClr val="bg1"/>
                  </a:solidFill>
                </a:rPr>
                <a:t>Reforzar la eliminación de la discriminación hacia niñez indígenas, con discapacidad y en otras situaciones.</a:t>
              </a:r>
            </a:p>
            <a:p>
              <a:pPr algn="just"/>
              <a:endParaRPr lang="es-ES_tradnl" sz="2000" dirty="0">
                <a:solidFill>
                  <a:schemeClr val="bg1"/>
                </a:solidFill>
              </a:endParaRPr>
            </a:p>
            <a:p>
              <a:pPr marL="171450" lvl="1" indent="-171450" algn="just">
                <a:buFont typeface="Wingdings" panose="05000000000000000000" pitchFamily="2" charset="2"/>
                <a:buChar char="§"/>
              </a:pPr>
              <a:r>
                <a:rPr lang="es-ES_tradnl" dirty="0">
                  <a:solidFill>
                    <a:schemeClr val="bg1"/>
                  </a:solidFill>
                </a:rPr>
                <a:t>En las niñas: acceso a la educación y a los servicios de salud sexual y reproductiva, violencia sexual, las uniones civiles y los embarazos en la adolescencia.</a:t>
              </a:r>
            </a:p>
            <a:p>
              <a:pPr marL="0" lvl="1" algn="just"/>
              <a:endParaRPr lang="es-SV" b="1" dirty="0">
                <a:solidFill>
                  <a:schemeClr val="bg1"/>
                </a:solidFill>
              </a:endParaRPr>
            </a:p>
            <a:p>
              <a:pPr marL="171450" lvl="1" indent="-171450" algn="just">
                <a:buFont typeface="Wingdings" panose="05000000000000000000" pitchFamily="2" charset="2"/>
                <a:buChar char="§"/>
              </a:pPr>
              <a:r>
                <a:rPr lang="es-ES_tradnl" dirty="0">
                  <a:solidFill>
                    <a:schemeClr val="bg1"/>
                  </a:solidFill>
                </a:rPr>
                <a:t>En los niños: eliminar estereotipos como delincuencia, la violencia y los conflictos con la ley.</a:t>
              </a:r>
              <a:endParaRPr lang="es-ES_tradnl" sz="2000" dirty="0">
                <a:solidFill>
                  <a:schemeClr val="bg1"/>
                </a:solidFill>
              </a:endParaRPr>
            </a:p>
          </p:txBody>
        </p:sp>
      </p:grpSp>
      <p:sp>
        <p:nvSpPr>
          <p:cNvPr id="19" name="Rectangle 4">
            <a:extLst>
              <a:ext uri="{FF2B5EF4-FFF2-40B4-BE49-F238E27FC236}">
                <a16:creationId xmlns:a16="http://schemas.microsoft.com/office/drawing/2014/main" id="{B315A42E-A95B-4969-8575-B9F59E2E3BE6}"/>
              </a:ext>
            </a:extLst>
          </p:cNvPr>
          <p:cNvSpPr/>
          <p:nvPr/>
        </p:nvSpPr>
        <p:spPr>
          <a:xfrm>
            <a:off x="680428" y="4237780"/>
            <a:ext cx="5060038" cy="1905135"/>
          </a:xfrm>
          <a:prstGeom prst="rect">
            <a:avLst/>
          </a:prstGeom>
          <a:solidFill>
            <a:schemeClr val="accent1">
              <a:lumMod val="75000"/>
              <a:alpha val="50000"/>
            </a:schemeClr>
          </a:solidFill>
          <a:ln w="38100">
            <a:solidFill>
              <a:srgbClr val="951B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20" name="Rectangle 15">
            <a:extLst>
              <a:ext uri="{FF2B5EF4-FFF2-40B4-BE49-F238E27FC236}">
                <a16:creationId xmlns:a16="http://schemas.microsoft.com/office/drawing/2014/main" id="{B30CD0D3-C87B-44FC-82D0-35A47C1FFD0B}"/>
              </a:ext>
            </a:extLst>
          </p:cNvPr>
          <p:cNvSpPr/>
          <p:nvPr/>
        </p:nvSpPr>
        <p:spPr>
          <a:xfrm>
            <a:off x="380564" y="4336418"/>
            <a:ext cx="846617" cy="752762"/>
          </a:xfrm>
          <a:prstGeom prst="rect">
            <a:avLst/>
          </a:prstGeom>
          <a:solidFill>
            <a:srgbClr val="951B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R14</a:t>
            </a:r>
            <a:endParaRPr lang="ko-KR" altLang="en-US" sz="3200" dirty="0">
              <a:solidFill>
                <a:schemeClr val="bg1"/>
              </a:solidFill>
            </a:endParaRPr>
          </a:p>
        </p:txBody>
      </p:sp>
      <p:sp>
        <p:nvSpPr>
          <p:cNvPr id="21" name="Rectángulo 20">
            <a:extLst>
              <a:ext uri="{FF2B5EF4-FFF2-40B4-BE49-F238E27FC236}">
                <a16:creationId xmlns:a16="http://schemas.microsoft.com/office/drawing/2014/main" id="{FA033CB9-8505-4D8B-A2DE-62B023D666A5}"/>
              </a:ext>
            </a:extLst>
          </p:cNvPr>
          <p:cNvSpPr/>
          <p:nvPr/>
        </p:nvSpPr>
        <p:spPr>
          <a:xfrm>
            <a:off x="1365522" y="4645509"/>
            <a:ext cx="3963481" cy="1323439"/>
          </a:xfrm>
          <a:prstGeom prst="rect">
            <a:avLst/>
          </a:prstGeom>
        </p:spPr>
        <p:txBody>
          <a:bodyPr wrap="square">
            <a:spAutoFit/>
          </a:bodyPr>
          <a:lstStyle/>
          <a:p>
            <a:pPr algn="just"/>
            <a:r>
              <a:rPr lang="es-SV" sz="2000" dirty="0">
                <a:solidFill>
                  <a:schemeClr val="bg1"/>
                </a:solidFill>
              </a:rPr>
              <a:t>Garantizar que se integre y se aplique en todas las dimensiones (judicial, política pública, entre otras).</a:t>
            </a:r>
          </a:p>
        </p:txBody>
      </p:sp>
      <p:sp>
        <p:nvSpPr>
          <p:cNvPr id="22" name="TextBox 22">
            <a:extLst>
              <a:ext uri="{FF2B5EF4-FFF2-40B4-BE49-F238E27FC236}">
                <a16:creationId xmlns:a16="http://schemas.microsoft.com/office/drawing/2014/main" id="{2FF4E7D6-96A2-47A1-A9D2-7EE2C8EDA0CD}"/>
              </a:ext>
            </a:extLst>
          </p:cNvPr>
          <p:cNvSpPr txBox="1"/>
          <p:nvPr/>
        </p:nvSpPr>
        <p:spPr>
          <a:xfrm>
            <a:off x="1365521" y="4237780"/>
            <a:ext cx="3363386" cy="400110"/>
          </a:xfrm>
          <a:prstGeom prst="rect">
            <a:avLst/>
          </a:prstGeom>
          <a:noFill/>
        </p:spPr>
        <p:txBody>
          <a:bodyPr wrap="square" rtlCol="0" anchor="ctr">
            <a:spAutoFit/>
          </a:bodyPr>
          <a:lstStyle/>
          <a:p>
            <a:r>
              <a:rPr lang="es-ES_tradnl" sz="2000" b="1" dirty="0">
                <a:solidFill>
                  <a:schemeClr val="bg1"/>
                </a:solidFill>
              </a:rPr>
              <a:t>INTERÉS SUPERIOR DEL NIÑO</a:t>
            </a:r>
            <a:endParaRPr lang="es-SV" sz="2000" dirty="0">
              <a:solidFill>
                <a:schemeClr val="bg1"/>
              </a:solidFill>
            </a:endParaRPr>
          </a:p>
        </p:txBody>
      </p:sp>
    </p:spTree>
    <p:extLst>
      <p:ext uri="{BB962C8B-B14F-4D97-AF65-F5344CB8AC3E}">
        <p14:creationId xmlns:p14="http://schemas.microsoft.com/office/powerpoint/2010/main" val="3994257143"/>
      </p:ext>
    </p:extLst>
  </p:cSld>
  <p:clrMapOvr>
    <a:masterClrMapping/>
  </p:clrMapOvr>
  <p:transition spd="slow" advClick="0">
    <p:wipe dir="d"/>
  </p:transition>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sp>
        <p:nvSpPr>
          <p:cNvPr id="3" name="Hexágono 2">
            <a:extLst>
              <a:ext uri="{FF2B5EF4-FFF2-40B4-BE49-F238E27FC236}">
                <a16:creationId xmlns:a16="http://schemas.microsoft.com/office/drawing/2014/main" id="{1C7F240C-26D3-4148-8F10-6E5AC10DFD49}"/>
              </a:ext>
            </a:extLst>
          </p:cNvPr>
          <p:cNvSpPr/>
          <p:nvPr/>
        </p:nvSpPr>
        <p:spPr>
          <a:xfrm>
            <a:off x="2524200" y="1303425"/>
            <a:ext cx="6588000" cy="4140000"/>
          </a:xfrm>
          <a:prstGeom prst="hexagon">
            <a:avLst/>
          </a:prstGeom>
          <a:blipFill dpi="0" rotWithShape="1">
            <a:blip r:embed="rId4" cstate="print">
              <a:extLst>
                <a:ext uri="{28A0092B-C50C-407E-A947-70E740481C1C}">
                  <a14:useLocalDpi xmlns:a14="http://schemas.microsoft.com/office/drawing/2010/main"/>
                </a:ext>
              </a:extLst>
            </a:blip>
            <a:srcRect/>
            <a:stretch>
              <a:fillRect r="21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dirty="0"/>
          </a:p>
        </p:txBody>
      </p:sp>
      <p:sp>
        <p:nvSpPr>
          <p:cNvPr id="109" name="Triángulo isósceles 108">
            <a:extLst>
              <a:ext uri="{FF2B5EF4-FFF2-40B4-BE49-F238E27FC236}">
                <a16:creationId xmlns:a16="http://schemas.microsoft.com/office/drawing/2014/main" id="{1C64E321-047E-45E1-8EA4-5E4122698BBB}"/>
              </a:ext>
            </a:extLst>
          </p:cNvPr>
          <p:cNvSpPr/>
          <p:nvPr/>
        </p:nvSpPr>
        <p:spPr>
          <a:xfrm rot="14590686">
            <a:off x="7587190" y="2444943"/>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0" name="Triángulo isósceles 109">
            <a:extLst>
              <a:ext uri="{FF2B5EF4-FFF2-40B4-BE49-F238E27FC236}">
                <a16:creationId xmlns:a16="http://schemas.microsoft.com/office/drawing/2014/main" id="{8A245755-D38D-4774-ACC7-813C3AD0DB8C}"/>
              </a:ext>
            </a:extLst>
          </p:cNvPr>
          <p:cNvSpPr/>
          <p:nvPr/>
        </p:nvSpPr>
        <p:spPr>
          <a:xfrm rot="21322999">
            <a:off x="2913030" y="1253769"/>
            <a:ext cx="1410960" cy="1171823"/>
          </a:xfrm>
          <a:prstGeom prst="triangle">
            <a:avLst/>
          </a:prstGeom>
          <a:solidFill>
            <a:srgbClr val="0144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1" name="Triángulo isósceles 110">
            <a:extLst>
              <a:ext uri="{FF2B5EF4-FFF2-40B4-BE49-F238E27FC236}">
                <a16:creationId xmlns:a16="http://schemas.microsoft.com/office/drawing/2014/main" id="{57F9F5F6-F264-4071-967D-1DB3E834F144}"/>
              </a:ext>
            </a:extLst>
          </p:cNvPr>
          <p:cNvSpPr/>
          <p:nvPr/>
        </p:nvSpPr>
        <p:spPr>
          <a:xfrm>
            <a:off x="2678715" y="4271887"/>
            <a:ext cx="1410960" cy="1171823"/>
          </a:xfrm>
          <a:prstGeom prst="triangle">
            <a:avLst/>
          </a:prstGeom>
          <a:solidFill>
            <a:srgbClr val="1C8F8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2" name="Triángulo isósceles 111">
            <a:extLst>
              <a:ext uri="{FF2B5EF4-FFF2-40B4-BE49-F238E27FC236}">
                <a16:creationId xmlns:a16="http://schemas.microsoft.com/office/drawing/2014/main" id="{E1D49CDD-ED27-4969-96F1-B92D8F09E9E2}"/>
              </a:ext>
            </a:extLst>
          </p:cNvPr>
          <p:cNvSpPr/>
          <p:nvPr/>
        </p:nvSpPr>
        <p:spPr>
          <a:xfrm>
            <a:off x="7959375" y="4263008"/>
            <a:ext cx="1410960" cy="1171823"/>
          </a:xfrm>
          <a:prstGeom prst="triangle">
            <a:avLst/>
          </a:prstGeom>
          <a:solidFill>
            <a:srgbClr val="D7B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3" name="Triángulo isósceles 112">
            <a:extLst>
              <a:ext uri="{FF2B5EF4-FFF2-40B4-BE49-F238E27FC236}">
                <a16:creationId xmlns:a16="http://schemas.microsoft.com/office/drawing/2014/main" id="{87B71E48-671D-48CB-801D-E31EAD5A7CBB}"/>
              </a:ext>
            </a:extLst>
          </p:cNvPr>
          <p:cNvSpPr/>
          <p:nvPr/>
        </p:nvSpPr>
        <p:spPr>
          <a:xfrm rot="17790431">
            <a:off x="1602495" y="1908803"/>
            <a:ext cx="1410960" cy="1171823"/>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nvGrpSpPr>
          <p:cNvPr id="114" name="Grupo 113">
            <a:extLst>
              <a:ext uri="{FF2B5EF4-FFF2-40B4-BE49-F238E27FC236}">
                <a16:creationId xmlns:a16="http://schemas.microsoft.com/office/drawing/2014/main" id="{98616CB7-9397-44F8-A2A4-111EB65C6F1B}"/>
              </a:ext>
            </a:extLst>
          </p:cNvPr>
          <p:cNvGrpSpPr/>
          <p:nvPr/>
        </p:nvGrpSpPr>
        <p:grpSpPr>
          <a:xfrm>
            <a:off x="2520716" y="4427455"/>
            <a:ext cx="4489893" cy="656054"/>
            <a:chOff x="2500346" y="3271552"/>
            <a:chExt cx="4489893" cy="656054"/>
          </a:xfrm>
        </p:grpSpPr>
        <p:sp>
          <p:nvSpPr>
            <p:cNvPr id="115" name="Rectángulo 114">
              <a:extLst>
                <a:ext uri="{FF2B5EF4-FFF2-40B4-BE49-F238E27FC236}">
                  <a16:creationId xmlns:a16="http://schemas.microsoft.com/office/drawing/2014/main" id="{2855559D-2763-42E8-903F-C3DD80EDB667}"/>
                </a:ext>
              </a:extLst>
            </p:cNvPr>
            <p:cNvSpPr/>
            <p:nvPr/>
          </p:nvSpPr>
          <p:spPr>
            <a:xfrm>
              <a:off x="2894305" y="3274419"/>
              <a:ext cx="3708218" cy="6474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sz="2000" dirty="0">
                  <a:solidFill>
                    <a:srgbClr val="0B2757"/>
                  </a:solidFill>
                </a:rPr>
                <a:t>2. Derechos y </a:t>
              </a:r>
            </a:p>
            <a:p>
              <a:pPr algn="ctr"/>
              <a:r>
                <a:rPr lang="es-SV" sz="2000" dirty="0">
                  <a:solidFill>
                    <a:srgbClr val="0B2757"/>
                  </a:solidFill>
                </a:rPr>
                <a:t>libertades civiles </a:t>
              </a:r>
            </a:p>
          </p:txBody>
        </p:sp>
        <p:sp>
          <p:nvSpPr>
            <p:cNvPr id="116" name="Triángulo isósceles 115">
              <a:extLst>
                <a:ext uri="{FF2B5EF4-FFF2-40B4-BE49-F238E27FC236}">
                  <a16:creationId xmlns:a16="http://schemas.microsoft.com/office/drawing/2014/main" id="{1A80AE88-9C9C-4422-885F-02804FFC6A0B}"/>
                </a:ext>
              </a:extLst>
            </p:cNvPr>
            <p:cNvSpPr>
              <a:spLocks noChangeAspect="1"/>
            </p:cNvSpPr>
            <p:nvPr/>
          </p:nvSpPr>
          <p:spPr>
            <a:xfrm rot="10800000">
              <a:off x="6228057" y="3274419"/>
              <a:ext cx="762182" cy="653187"/>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sp>
          <p:nvSpPr>
            <p:cNvPr id="117" name="Triángulo isósceles 116">
              <a:extLst>
                <a:ext uri="{FF2B5EF4-FFF2-40B4-BE49-F238E27FC236}">
                  <a16:creationId xmlns:a16="http://schemas.microsoft.com/office/drawing/2014/main" id="{640D23C7-F0D1-49C0-9FA4-02CFD40D6E6A}"/>
                </a:ext>
              </a:extLst>
            </p:cNvPr>
            <p:cNvSpPr>
              <a:spLocks noChangeAspect="1"/>
            </p:cNvSpPr>
            <p:nvPr/>
          </p:nvSpPr>
          <p:spPr>
            <a:xfrm>
              <a:off x="2500346" y="3271552"/>
              <a:ext cx="762182" cy="653187"/>
            </a:xfrm>
            <a:prstGeom prst="triangle">
              <a:avLst/>
            </a:prstGeom>
            <a:solidFill>
              <a:srgbClr val="ED54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SV"/>
            </a:p>
          </p:txBody>
        </p:sp>
      </p:grpSp>
      <p:pic>
        <p:nvPicPr>
          <p:cNvPr id="118" name="Imagen 117" descr="Imagen que contiene dibujo&#10;&#10;Descripción generada automáticamente">
            <a:extLst>
              <a:ext uri="{FF2B5EF4-FFF2-40B4-BE49-F238E27FC236}">
                <a16:creationId xmlns:a16="http://schemas.microsoft.com/office/drawing/2014/main" id="{AB016966-03B3-46A2-A9E9-F54076B8E157}"/>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19" name="Imagen 118" descr="Imagen que contiene libro&#10;&#10;Descripción generada automáticamente">
            <a:extLst>
              <a:ext uri="{FF2B5EF4-FFF2-40B4-BE49-F238E27FC236}">
                <a16:creationId xmlns:a16="http://schemas.microsoft.com/office/drawing/2014/main" id="{131ED3C0-014F-488D-8976-736F5208E0B9}"/>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Tree>
    <p:extLst>
      <p:ext uri="{BB962C8B-B14F-4D97-AF65-F5344CB8AC3E}">
        <p14:creationId xmlns:p14="http://schemas.microsoft.com/office/powerpoint/2010/main" val="39776148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0"/>
                                        <p:tgtEl>
                                          <p:spTgt spid="3"/>
                                        </p:tgtEl>
                                      </p:cBhvr>
                                    </p:animEffect>
                                  </p:childTnLst>
                                </p:cTn>
                              </p:par>
                              <p:par>
                                <p:cTn id="8" presetID="45"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1500"/>
                                        <p:tgtEl>
                                          <p:spTgt spid="110"/>
                                        </p:tgtEl>
                                      </p:cBhvr>
                                    </p:animEffect>
                                    <p:anim calcmode="lin" valueType="num">
                                      <p:cBhvr>
                                        <p:cTn id="11" dur="1500" fill="hold"/>
                                        <p:tgtEl>
                                          <p:spTgt spid="110"/>
                                        </p:tgtEl>
                                        <p:attrNameLst>
                                          <p:attrName>ppt_w</p:attrName>
                                        </p:attrNameLst>
                                      </p:cBhvr>
                                      <p:tavLst>
                                        <p:tav tm="0" fmla="#ppt_w*sin(2.5*pi*$)">
                                          <p:val>
                                            <p:fltVal val="0"/>
                                          </p:val>
                                        </p:tav>
                                        <p:tav tm="100000">
                                          <p:val>
                                            <p:fltVal val="1"/>
                                          </p:val>
                                        </p:tav>
                                      </p:tavLst>
                                    </p:anim>
                                    <p:anim calcmode="lin" valueType="num">
                                      <p:cBhvr>
                                        <p:cTn id="12" dur="1500" fill="hold"/>
                                        <p:tgtEl>
                                          <p:spTgt spid="110"/>
                                        </p:tgtEl>
                                        <p:attrNameLst>
                                          <p:attrName>ppt_h</p:attrName>
                                        </p:attrNameLst>
                                      </p:cBhvr>
                                      <p:tavLst>
                                        <p:tav tm="0">
                                          <p:val>
                                            <p:strVal val="#ppt_h"/>
                                          </p:val>
                                        </p:tav>
                                        <p:tav tm="100000">
                                          <p:val>
                                            <p:strVal val="#ppt_h"/>
                                          </p:val>
                                        </p:tav>
                                      </p:tavLst>
                                    </p:anim>
                                  </p:childTnLst>
                                </p:cTn>
                              </p:par>
                              <p:par>
                                <p:cTn id="13" presetID="31" presetClass="entr" presetSubtype="0" fill="hold" grpId="0" nodeType="withEffect">
                                  <p:stCondLst>
                                    <p:cond delay="0"/>
                                  </p:stCondLst>
                                  <p:childTnLst>
                                    <p:set>
                                      <p:cBhvr>
                                        <p:cTn id="14" dur="1" fill="hold">
                                          <p:stCondLst>
                                            <p:cond delay="0"/>
                                          </p:stCondLst>
                                        </p:cTn>
                                        <p:tgtEl>
                                          <p:spTgt spid="113"/>
                                        </p:tgtEl>
                                        <p:attrNameLst>
                                          <p:attrName>style.visibility</p:attrName>
                                        </p:attrNameLst>
                                      </p:cBhvr>
                                      <p:to>
                                        <p:strVal val="visible"/>
                                      </p:to>
                                    </p:set>
                                    <p:anim calcmode="lin" valueType="num">
                                      <p:cBhvr>
                                        <p:cTn id="15" dur="1000" fill="hold"/>
                                        <p:tgtEl>
                                          <p:spTgt spid="113"/>
                                        </p:tgtEl>
                                        <p:attrNameLst>
                                          <p:attrName>ppt_w</p:attrName>
                                        </p:attrNameLst>
                                      </p:cBhvr>
                                      <p:tavLst>
                                        <p:tav tm="0">
                                          <p:val>
                                            <p:fltVal val="0"/>
                                          </p:val>
                                        </p:tav>
                                        <p:tav tm="100000">
                                          <p:val>
                                            <p:strVal val="#ppt_w"/>
                                          </p:val>
                                        </p:tav>
                                      </p:tavLst>
                                    </p:anim>
                                    <p:anim calcmode="lin" valueType="num">
                                      <p:cBhvr>
                                        <p:cTn id="16" dur="1000" fill="hold"/>
                                        <p:tgtEl>
                                          <p:spTgt spid="113"/>
                                        </p:tgtEl>
                                        <p:attrNameLst>
                                          <p:attrName>ppt_h</p:attrName>
                                        </p:attrNameLst>
                                      </p:cBhvr>
                                      <p:tavLst>
                                        <p:tav tm="0">
                                          <p:val>
                                            <p:fltVal val="0"/>
                                          </p:val>
                                        </p:tav>
                                        <p:tav tm="100000">
                                          <p:val>
                                            <p:strVal val="#ppt_h"/>
                                          </p:val>
                                        </p:tav>
                                      </p:tavLst>
                                    </p:anim>
                                    <p:anim calcmode="lin" valueType="num">
                                      <p:cBhvr>
                                        <p:cTn id="17" dur="1000" fill="hold"/>
                                        <p:tgtEl>
                                          <p:spTgt spid="113"/>
                                        </p:tgtEl>
                                        <p:attrNameLst>
                                          <p:attrName>style.rotation</p:attrName>
                                        </p:attrNameLst>
                                      </p:cBhvr>
                                      <p:tavLst>
                                        <p:tav tm="0">
                                          <p:val>
                                            <p:fltVal val="90"/>
                                          </p:val>
                                        </p:tav>
                                        <p:tav tm="100000">
                                          <p:val>
                                            <p:fltVal val="0"/>
                                          </p:val>
                                        </p:tav>
                                      </p:tavLst>
                                    </p:anim>
                                    <p:animEffect transition="in" filter="fade">
                                      <p:cBhvr>
                                        <p:cTn id="18" dur="1000"/>
                                        <p:tgtEl>
                                          <p:spTgt spid="11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09"/>
                                        </p:tgtEl>
                                        <p:attrNameLst>
                                          <p:attrName>style.visibility</p:attrName>
                                        </p:attrNameLst>
                                      </p:cBhvr>
                                      <p:to>
                                        <p:strVal val="visible"/>
                                      </p:to>
                                    </p:set>
                                    <p:anim calcmode="lin" valueType="num">
                                      <p:cBhvr>
                                        <p:cTn id="21" dur="500" fill="hold"/>
                                        <p:tgtEl>
                                          <p:spTgt spid="109"/>
                                        </p:tgtEl>
                                        <p:attrNameLst>
                                          <p:attrName>ppt_w</p:attrName>
                                        </p:attrNameLst>
                                      </p:cBhvr>
                                      <p:tavLst>
                                        <p:tav tm="0">
                                          <p:val>
                                            <p:fltVal val="0"/>
                                          </p:val>
                                        </p:tav>
                                        <p:tav tm="100000">
                                          <p:val>
                                            <p:strVal val="#ppt_w"/>
                                          </p:val>
                                        </p:tav>
                                      </p:tavLst>
                                    </p:anim>
                                    <p:anim calcmode="lin" valueType="num">
                                      <p:cBhvr>
                                        <p:cTn id="22" dur="500" fill="hold"/>
                                        <p:tgtEl>
                                          <p:spTgt spid="109"/>
                                        </p:tgtEl>
                                        <p:attrNameLst>
                                          <p:attrName>ppt_h</p:attrName>
                                        </p:attrNameLst>
                                      </p:cBhvr>
                                      <p:tavLst>
                                        <p:tav tm="0">
                                          <p:val>
                                            <p:fltVal val="0"/>
                                          </p:val>
                                        </p:tav>
                                        <p:tav tm="100000">
                                          <p:val>
                                            <p:strVal val="#ppt_h"/>
                                          </p:val>
                                        </p:tav>
                                      </p:tavLst>
                                    </p:anim>
                                    <p:animEffect transition="in" filter="fade">
                                      <p:cBhvr>
                                        <p:cTn id="23" dur="500"/>
                                        <p:tgtEl>
                                          <p:spTgt spid="109"/>
                                        </p:tgtEl>
                                      </p:cBhvr>
                                    </p:animEffect>
                                  </p:childTnLst>
                                </p:cTn>
                              </p:par>
                              <p:par>
                                <p:cTn id="24" presetID="45" presetClass="entr" presetSubtype="0" fill="hold" grpId="0" nodeType="withEffect">
                                  <p:stCondLst>
                                    <p:cond delay="0"/>
                                  </p:stCondLst>
                                  <p:childTnLst>
                                    <p:set>
                                      <p:cBhvr>
                                        <p:cTn id="25" dur="1" fill="hold">
                                          <p:stCondLst>
                                            <p:cond delay="0"/>
                                          </p:stCondLst>
                                        </p:cTn>
                                        <p:tgtEl>
                                          <p:spTgt spid="112"/>
                                        </p:tgtEl>
                                        <p:attrNameLst>
                                          <p:attrName>style.visibility</p:attrName>
                                        </p:attrNameLst>
                                      </p:cBhvr>
                                      <p:to>
                                        <p:strVal val="visible"/>
                                      </p:to>
                                    </p:set>
                                    <p:animEffect transition="in" filter="fade">
                                      <p:cBhvr>
                                        <p:cTn id="26" dur="1500"/>
                                        <p:tgtEl>
                                          <p:spTgt spid="112"/>
                                        </p:tgtEl>
                                      </p:cBhvr>
                                    </p:animEffect>
                                    <p:anim calcmode="lin" valueType="num">
                                      <p:cBhvr>
                                        <p:cTn id="27" dur="1500" fill="hold"/>
                                        <p:tgtEl>
                                          <p:spTgt spid="112"/>
                                        </p:tgtEl>
                                        <p:attrNameLst>
                                          <p:attrName>ppt_w</p:attrName>
                                        </p:attrNameLst>
                                      </p:cBhvr>
                                      <p:tavLst>
                                        <p:tav tm="0" fmla="#ppt_w*sin(2.5*pi*$)">
                                          <p:val>
                                            <p:fltVal val="0"/>
                                          </p:val>
                                        </p:tav>
                                        <p:tav tm="100000">
                                          <p:val>
                                            <p:fltVal val="1"/>
                                          </p:val>
                                        </p:tav>
                                      </p:tavLst>
                                    </p:anim>
                                    <p:anim calcmode="lin" valueType="num">
                                      <p:cBhvr>
                                        <p:cTn id="28" dur="1500" fill="hold"/>
                                        <p:tgtEl>
                                          <p:spTgt spid="112"/>
                                        </p:tgtEl>
                                        <p:attrNameLst>
                                          <p:attrName>ppt_h</p:attrName>
                                        </p:attrNameLst>
                                      </p:cBhvr>
                                      <p:tavLst>
                                        <p:tav tm="0">
                                          <p:val>
                                            <p:strVal val="#ppt_h"/>
                                          </p:val>
                                        </p:tav>
                                        <p:tav tm="100000">
                                          <p:val>
                                            <p:strVal val="#ppt_h"/>
                                          </p:val>
                                        </p:tav>
                                      </p:tavLst>
                                    </p:anim>
                                  </p:childTnLst>
                                </p:cTn>
                              </p:par>
                              <p:par>
                                <p:cTn id="29" presetID="53" presetClass="entr" presetSubtype="16" fill="hold" grpId="0" nodeType="withEffect">
                                  <p:stCondLst>
                                    <p:cond delay="0"/>
                                  </p:stCondLst>
                                  <p:childTnLst>
                                    <p:set>
                                      <p:cBhvr>
                                        <p:cTn id="30" dur="1" fill="hold">
                                          <p:stCondLst>
                                            <p:cond delay="0"/>
                                          </p:stCondLst>
                                        </p:cTn>
                                        <p:tgtEl>
                                          <p:spTgt spid="111"/>
                                        </p:tgtEl>
                                        <p:attrNameLst>
                                          <p:attrName>style.visibility</p:attrName>
                                        </p:attrNameLst>
                                      </p:cBhvr>
                                      <p:to>
                                        <p:strVal val="visible"/>
                                      </p:to>
                                    </p:set>
                                    <p:anim calcmode="lin" valueType="num">
                                      <p:cBhvr>
                                        <p:cTn id="31" dur="500" fill="hold"/>
                                        <p:tgtEl>
                                          <p:spTgt spid="111"/>
                                        </p:tgtEl>
                                        <p:attrNameLst>
                                          <p:attrName>ppt_w</p:attrName>
                                        </p:attrNameLst>
                                      </p:cBhvr>
                                      <p:tavLst>
                                        <p:tav tm="0">
                                          <p:val>
                                            <p:fltVal val="0"/>
                                          </p:val>
                                        </p:tav>
                                        <p:tav tm="100000">
                                          <p:val>
                                            <p:strVal val="#ppt_w"/>
                                          </p:val>
                                        </p:tav>
                                      </p:tavLst>
                                    </p:anim>
                                    <p:anim calcmode="lin" valueType="num">
                                      <p:cBhvr>
                                        <p:cTn id="32" dur="500" fill="hold"/>
                                        <p:tgtEl>
                                          <p:spTgt spid="111"/>
                                        </p:tgtEl>
                                        <p:attrNameLst>
                                          <p:attrName>ppt_h</p:attrName>
                                        </p:attrNameLst>
                                      </p:cBhvr>
                                      <p:tavLst>
                                        <p:tav tm="0">
                                          <p:val>
                                            <p:fltVal val="0"/>
                                          </p:val>
                                        </p:tav>
                                        <p:tav tm="100000">
                                          <p:val>
                                            <p:strVal val="#ppt_h"/>
                                          </p:val>
                                        </p:tav>
                                      </p:tavLst>
                                    </p:anim>
                                    <p:animEffect transition="in" filter="fade">
                                      <p:cBhvr>
                                        <p:cTn id="33" dur="500"/>
                                        <p:tgtEl>
                                          <p:spTgt spid="111"/>
                                        </p:tgtEl>
                                      </p:cBhvr>
                                    </p:animEffect>
                                  </p:childTnLst>
                                </p:cTn>
                              </p:par>
                            </p:childTnLst>
                          </p:cTn>
                        </p:par>
                        <p:par>
                          <p:cTn id="34" fill="hold">
                            <p:stCondLst>
                              <p:cond delay="1500"/>
                            </p:stCondLst>
                            <p:childTnLst>
                              <p:par>
                                <p:cTn id="35" presetID="22" presetClass="entr" presetSubtype="8" fill="hold" nodeType="afterEffect">
                                  <p:stCondLst>
                                    <p:cond delay="0"/>
                                  </p:stCondLst>
                                  <p:childTnLst>
                                    <p:set>
                                      <p:cBhvr>
                                        <p:cTn id="36" dur="1" fill="hold">
                                          <p:stCondLst>
                                            <p:cond delay="0"/>
                                          </p:stCondLst>
                                        </p:cTn>
                                        <p:tgtEl>
                                          <p:spTgt spid="114"/>
                                        </p:tgtEl>
                                        <p:attrNameLst>
                                          <p:attrName>style.visibility</p:attrName>
                                        </p:attrNameLst>
                                      </p:cBhvr>
                                      <p:to>
                                        <p:strVal val="visible"/>
                                      </p:to>
                                    </p:set>
                                    <p:animEffect transition="in" filter="wipe(left)">
                                      <p:cBhvr>
                                        <p:cTn id="37" dur="10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9" grpId="0" animBg="1"/>
      <p:bldP spid="110" grpId="0" animBg="1"/>
      <p:bldP spid="111" grpId="0" animBg="1"/>
      <p:bldP spid="112" grpId="0" animBg="1"/>
      <p:bldP spid="1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5" name="Imagen 94">
            <a:extLst>
              <a:ext uri="{FF2B5EF4-FFF2-40B4-BE49-F238E27FC236}">
                <a16:creationId xmlns:a16="http://schemas.microsoft.com/office/drawing/2014/main" id="{6E57D0D0-5685-43B2-9E9D-F2E60F966839}"/>
              </a:ext>
            </a:extLst>
          </p:cNvPr>
          <p:cNvPicPr>
            <a:picLocks noChangeAspect="1"/>
          </p:cNvPicPr>
          <p:nvPr/>
        </p:nvPicPr>
        <p:blipFill>
          <a:blip r:embed="rId3"/>
          <a:stretch>
            <a:fillRect/>
          </a:stretch>
        </p:blipFill>
        <p:spPr>
          <a:xfrm>
            <a:off x="-1175750" y="152399"/>
            <a:ext cx="14101618" cy="7227689"/>
          </a:xfrm>
          <a:prstGeom prst="rect">
            <a:avLst/>
          </a:prstGeom>
        </p:spPr>
      </p:pic>
      <p:pic>
        <p:nvPicPr>
          <p:cNvPr id="14" name="Imagen 13" descr="Imagen que contiene dibujo&#10;&#10;Descripción generada automáticamente">
            <a:extLst>
              <a:ext uri="{FF2B5EF4-FFF2-40B4-BE49-F238E27FC236}">
                <a16:creationId xmlns:a16="http://schemas.microsoft.com/office/drawing/2014/main" id="{6015D6E5-0749-4858-81B0-DC7E2E6024E4}"/>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327498" y="2413000"/>
            <a:ext cx="864502" cy="626168"/>
          </a:xfrm>
          <a:prstGeom prst="rect">
            <a:avLst/>
          </a:prstGeom>
        </p:spPr>
      </p:pic>
      <p:pic>
        <p:nvPicPr>
          <p:cNvPr id="15" name="Imagen 14" descr="Imagen que contiene libro&#10;&#10;Descripción generada automáticamente">
            <a:extLst>
              <a:ext uri="{FF2B5EF4-FFF2-40B4-BE49-F238E27FC236}">
                <a16:creationId xmlns:a16="http://schemas.microsoft.com/office/drawing/2014/main" id="{0B61CB2A-44D4-442A-972C-7FC0FFB0FB6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431904" y="1272601"/>
            <a:ext cx="686813" cy="835562"/>
          </a:xfrm>
          <a:prstGeom prst="rect">
            <a:avLst/>
          </a:prstGeom>
        </p:spPr>
      </p:pic>
      <p:sp>
        <p:nvSpPr>
          <p:cNvPr id="23" name="Rectangle 4">
            <a:extLst>
              <a:ext uri="{FF2B5EF4-FFF2-40B4-BE49-F238E27FC236}">
                <a16:creationId xmlns:a16="http://schemas.microsoft.com/office/drawing/2014/main" id="{E767240D-14A1-4E44-A405-12C75124DD52}"/>
              </a:ext>
            </a:extLst>
          </p:cNvPr>
          <p:cNvSpPr/>
          <p:nvPr/>
        </p:nvSpPr>
        <p:spPr>
          <a:xfrm>
            <a:off x="852289" y="1649268"/>
            <a:ext cx="4663140" cy="3583308"/>
          </a:xfrm>
          <a:prstGeom prst="rect">
            <a:avLst/>
          </a:prstGeom>
          <a:solidFill>
            <a:schemeClr val="accent1">
              <a:lumMod val="75000"/>
              <a:alpha val="50000"/>
            </a:schemeClr>
          </a:solidFill>
          <a:ln w="38100">
            <a:solidFill>
              <a:srgbClr val="29B7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24" name="Rectangle 15">
            <a:extLst>
              <a:ext uri="{FF2B5EF4-FFF2-40B4-BE49-F238E27FC236}">
                <a16:creationId xmlns:a16="http://schemas.microsoft.com/office/drawing/2014/main" id="{1EB427F0-561C-46CC-806A-D8EF39758EAC}"/>
              </a:ext>
            </a:extLst>
          </p:cNvPr>
          <p:cNvSpPr/>
          <p:nvPr/>
        </p:nvSpPr>
        <p:spPr>
          <a:xfrm>
            <a:off x="552425" y="1747906"/>
            <a:ext cx="904978" cy="752762"/>
          </a:xfrm>
          <a:prstGeom prst="rect">
            <a:avLst/>
          </a:prstGeom>
          <a:solidFill>
            <a:srgbClr val="29B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R18</a:t>
            </a:r>
            <a:endParaRPr lang="ko-KR" altLang="en-US" sz="3200" dirty="0">
              <a:solidFill>
                <a:schemeClr val="bg1"/>
              </a:solidFill>
            </a:endParaRPr>
          </a:p>
        </p:txBody>
      </p:sp>
      <p:grpSp>
        <p:nvGrpSpPr>
          <p:cNvPr id="25" name="Group 21">
            <a:extLst>
              <a:ext uri="{FF2B5EF4-FFF2-40B4-BE49-F238E27FC236}">
                <a16:creationId xmlns:a16="http://schemas.microsoft.com/office/drawing/2014/main" id="{2737E983-0D3D-4281-945A-0469EC8D037C}"/>
              </a:ext>
            </a:extLst>
          </p:cNvPr>
          <p:cNvGrpSpPr/>
          <p:nvPr/>
        </p:nvGrpSpPr>
        <p:grpSpPr>
          <a:xfrm>
            <a:off x="1045028" y="2038259"/>
            <a:ext cx="4318340" cy="2912879"/>
            <a:chOff x="2453547" y="2274010"/>
            <a:chExt cx="3096345" cy="9744202"/>
          </a:xfrm>
        </p:grpSpPr>
        <p:sp>
          <p:nvSpPr>
            <p:cNvPr id="26" name="TextBox 22">
              <a:extLst>
                <a:ext uri="{FF2B5EF4-FFF2-40B4-BE49-F238E27FC236}">
                  <a16:creationId xmlns:a16="http://schemas.microsoft.com/office/drawing/2014/main" id="{C1B4E0B3-6960-4F13-AC5C-8813CCC7E7E7}"/>
                </a:ext>
              </a:extLst>
            </p:cNvPr>
            <p:cNvSpPr txBox="1"/>
            <p:nvPr/>
          </p:nvSpPr>
          <p:spPr>
            <a:xfrm>
              <a:off x="2971134" y="2274010"/>
              <a:ext cx="2578758" cy="1235494"/>
            </a:xfrm>
            <a:prstGeom prst="rect">
              <a:avLst/>
            </a:prstGeom>
            <a:noFill/>
          </p:spPr>
          <p:txBody>
            <a:bodyPr wrap="square" rtlCol="0" anchor="ctr">
              <a:spAutoFit/>
            </a:bodyPr>
            <a:lstStyle/>
            <a:p>
              <a:r>
                <a:rPr lang="en-US" altLang="ko-KR" b="1" dirty="0">
                  <a:solidFill>
                    <a:schemeClr val="bg1"/>
                  </a:solidFill>
                  <a:latin typeface="Arial" pitchFamily="34" charset="0"/>
                  <a:cs typeface="Arial" pitchFamily="34" charset="0"/>
                </a:rPr>
                <a:t>INSCRIPCIÓN DE NACIMIENTO</a:t>
              </a:r>
              <a:endParaRPr lang="ko-KR" altLang="en-US" b="1" dirty="0">
                <a:solidFill>
                  <a:schemeClr val="bg1"/>
                </a:solidFill>
                <a:latin typeface="Arial" pitchFamily="34" charset="0"/>
                <a:cs typeface="Arial" pitchFamily="34" charset="0"/>
              </a:endParaRPr>
            </a:p>
          </p:txBody>
        </p:sp>
        <p:sp>
          <p:nvSpPr>
            <p:cNvPr id="27" name="TextBox 23">
              <a:extLst>
                <a:ext uri="{FF2B5EF4-FFF2-40B4-BE49-F238E27FC236}">
                  <a16:creationId xmlns:a16="http://schemas.microsoft.com/office/drawing/2014/main" id="{3E91A5DB-1836-4E24-BEA5-5C1553576477}"/>
                </a:ext>
              </a:extLst>
            </p:cNvPr>
            <p:cNvSpPr txBox="1"/>
            <p:nvPr/>
          </p:nvSpPr>
          <p:spPr>
            <a:xfrm>
              <a:off x="2453547" y="4296376"/>
              <a:ext cx="3096344" cy="7721836"/>
            </a:xfrm>
            <a:prstGeom prst="rect">
              <a:avLst/>
            </a:prstGeom>
            <a:noFill/>
          </p:spPr>
          <p:txBody>
            <a:bodyPr wrap="square" rtlCol="0">
              <a:spAutoFit/>
            </a:bodyPr>
            <a:lstStyle/>
            <a:p>
              <a:pPr algn="just"/>
              <a:r>
                <a:rPr lang="es-ES_tradnl" sz="2400" dirty="0">
                  <a:solidFill>
                    <a:schemeClr val="bg1"/>
                  </a:solidFill>
                </a:rPr>
                <a:t>Proseguir con los esfuerzos para la inscripción gratuita de nacimientos, cuyo sistema debe estar disponible a nivel local, especialmente, para niñez con discapacidad de las zonas rurales</a:t>
              </a:r>
              <a:r>
                <a:rPr lang="es-ES_tradnl" sz="2000" dirty="0">
                  <a:solidFill>
                    <a:schemeClr val="bg1"/>
                  </a:solidFill>
                </a:rPr>
                <a:t>.</a:t>
              </a:r>
            </a:p>
          </p:txBody>
        </p:sp>
      </p:grpSp>
      <p:sp>
        <p:nvSpPr>
          <p:cNvPr id="28" name="Rectangle 4">
            <a:extLst>
              <a:ext uri="{FF2B5EF4-FFF2-40B4-BE49-F238E27FC236}">
                <a16:creationId xmlns:a16="http://schemas.microsoft.com/office/drawing/2014/main" id="{DD02CE50-0D11-4DED-AC78-3B649F84CCDD}"/>
              </a:ext>
            </a:extLst>
          </p:cNvPr>
          <p:cNvSpPr/>
          <p:nvPr/>
        </p:nvSpPr>
        <p:spPr>
          <a:xfrm>
            <a:off x="6393865" y="1547851"/>
            <a:ext cx="4491849" cy="4040152"/>
          </a:xfrm>
          <a:prstGeom prst="rect">
            <a:avLst/>
          </a:prstGeom>
          <a:solidFill>
            <a:schemeClr val="accent1">
              <a:lumMod val="75000"/>
              <a:alpha val="50000"/>
            </a:schemeClr>
          </a:solidFill>
          <a:ln w="38100">
            <a:solidFill>
              <a:srgbClr val="29B7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bg1"/>
              </a:solidFill>
            </a:endParaRPr>
          </a:p>
        </p:txBody>
      </p:sp>
      <p:sp>
        <p:nvSpPr>
          <p:cNvPr id="29" name="Rectangle 15">
            <a:extLst>
              <a:ext uri="{FF2B5EF4-FFF2-40B4-BE49-F238E27FC236}">
                <a16:creationId xmlns:a16="http://schemas.microsoft.com/office/drawing/2014/main" id="{AE56097B-2AC3-48BD-B5C3-AF99F91DB7A0}"/>
              </a:ext>
            </a:extLst>
          </p:cNvPr>
          <p:cNvSpPr/>
          <p:nvPr/>
        </p:nvSpPr>
        <p:spPr>
          <a:xfrm>
            <a:off x="6094003" y="1646489"/>
            <a:ext cx="984956" cy="752762"/>
          </a:xfrm>
          <a:prstGeom prst="rect">
            <a:avLst/>
          </a:prstGeom>
          <a:solidFill>
            <a:srgbClr val="29B7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SV" altLang="ko-KR" sz="3200" dirty="0">
                <a:solidFill>
                  <a:schemeClr val="bg1"/>
                </a:solidFill>
              </a:rPr>
              <a:t>R 20</a:t>
            </a:r>
            <a:endParaRPr lang="ko-KR" altLang="en-US" sz="3200" dirty="0">
              <a:solidFill>
                <a:schemeClr val="bg1"/>
              </a:solidFill>
            </a:endParaRPr>
          </a:p>
        </p:txBody>
      </p:sp>
      <p:sp>
        <p:nvSpPr>
          <p:cNvPr id="30" name="Rectángulo 29">
            <a:extLst>
              <a:ext uri="{FF2B5EF4-FFF2-40B4-BE49-F238E27FC236}">
                <a16:creationId xmlns:a16="http://schemas.microsoft.com/office/drawing/2014/main" id="{DA7CF9B5-F282-436D-B527-9E12CA0C3750}"/>
              </a:ext>
            </a:extLst>
          </p:cNvPr>
          <p:cNvSpPr/>
          <p:nvPr/>
        </p:nvSpPr>
        <p:spPr>
          <a:xfrm>
            <a:off x="6591300" y="2554920"/>
            <a:ext cx="4294414" cy="2677656"/>
          </a:xfrm>
          <a:prstGeom prst="rect">
            <a:avLst/>
          </a:prstGeom>
        </p:spPr>
        <p:txBody>
          <a:bodyPr wrap="square">
            <a:spAutoFit/>
          </a:bodyPr>
          <a:lstStyle/>
          <a:p>
            <a:pPr algn="just"/>
            <a:r>
              <a:rPr lang="es-ES_tradnl" sz="2400" dirty="0">
                <a:solidFill>
                  <a:schemeClr val="bg1"/>
                </a:solidFill>
              </a:rPr>
              <a:t>Fortalecer la protección a NNA, en particular a los adolescentes, de la estigmatización como “violentos”, y animar a los medios de comunicación a proteger la intimidad de los niños.</a:t>
            </a:r>
            <a:endParaRPr lang="es-SV" sz="2400" dirty="0">
              <a:solidFill>
                <a:schemeClr val="bg1"/>
              </a:solidFill>
            </a:endParaRPr>
          </a:p>
        </p:txBody>
      </p:sp>
      <p:sp>
        <p:nvSpPr>
          <p:cNvPr id="31" name="TextBox 22">
            <a:extLst>
              <a:ext uri="{FF2B5EF4-FFF2-40B4-BE49-F238E27FC236}">
                <a16:creationId xmlns:a16="http://schemas.microsoft.com/office/drawing/2014/main" id="{D31E678B-F6DC-40D3-9689-04947B9E89FB}"/>
              </a:ext>
            </a:extLst>
          </p:cNvPr>
          <p:cNvSpPr txBox="1"/>
          <p:nvPr/>
        </p:nvSpPr>
        <p:spPr>
          <a:xfrm>
            <a:off x="7212310" y="1866720"/>
            <a:ext cx="2889634" cy="369332"/>
          </a:xfrm>
          <a:prstGeom prst="rect">
            <a:avLst/>
          </a:prstGeom>
          <a:noFill/>
        </p:spPr>
        <p:txBody>
          <a:bodyPr wrap="square" rtlCol="0" anchor="ctr">
            <a:spAutoFit/>
          </a:bodyPr>
          <a:lstStyle/>
          <a:p>
            <a:r>
              <a:rPr lang="es-ES_tradnl" b="1" dirty="0">
                <a:solidFill>
                  <a:schemeClr val="bg1"/>
                </a:solidFill>
                <a:latin typeface="Arial" panose="020B0604020202020204" pitchFamily="34" charset="0"/>
                <a:cs typeface="Arial" panose="020B0604020202020204" pitchFamily="34" charset="0"/>
              </a:rPr>
              <a:t>DERECHO A LA VIDA</a:t>
            </a:r>
            <a:endParaRPr lang="es-SV"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6300845"/>
      </p:ext>
    </p:extLst>
  </p:cSld>
  <p:clrMapOvr>
    <a:masterClrMapping/>
  </p:clrMapOvr>
  <p:transition spd="slow" advClick="0">
    <p:wipe dir="d"/>
  </p:transition>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455</TotalTime>
  <Words>1776</Words>
  <Application>Microsoft Office PowerPoint</Application>
  <PresentationFormat>Panorámica</PresentationFormat>
  <Paragraphs>142</Paragraphs>
  <Slides>30</Slides>
  <Notes>0</Notes>
  <HiddenSlides>7</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30</vt:i4>
      </vt:variant>
    </vt:vector>
  </HeadingPairs>
  <TitlesOfParts>
    <vt:vector size="35" baseType="lpstr">
      <vt:lpstr>Arial</vt:lpstr>
      <vt:lpstr>Calibri</vt:lpstr>
      <vt:lpstr>Calibri Light</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Leonardo Martinez</dc:creator>
  <cp:lastModifiedBy>Leonardo Martinez</cp:lastModifiedBy>
  <cp:revision>84</cp:revision>
  <dcterms:created xsi:type="dcterms:W3CDTF">2019-11-18T14:39:07Z</dcterms:created>
  <dcterms:modified xsi:type="dcterms:W3CDTF">2019-11-19T15:49:13Z</dcterms:modified>
</cp:coreProperties>
</file>